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9" r:id="rId3"/>
    <p:sldId id="266" r:id="rId4"/>
    <p:sldId id="260" r:id="rId5"/>
    <p:sldId id="261" r:id="rId6"/>
    <p:sldId id="258" r:id="rId7"/>
    <p:sldId id="273" r:id="rId8"/>
    <p:sldId id="274" r:id="rId9"/>
    <p:sldId id="267" r:id="rId10"/>
    <p:sldId id="278" r:id="rId11"/>
    <p:sldId id="265" r:id="rId12"/>
    <p:sldId id="277" r:id="rId13"/>
    <p:sldId id="269" r:id="rId14"/>
    <p:sldId id="270" r:id="rId15"/>
    <p:sldId id="271" r:id="rId16"/>
    <p:sldId id="275" r:id="rId17"/>
    <p:sldId id="26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/>
    <p:restoredTop sz="70906"/>
  </p:normalViewPr>
  <p:slideViewPr>
    <p:cSldViewPr snapToGrid="0" snapToObjects="1">
      <p:cViewPr varScale="1">
        <p:scale>
          <a:sx n="70" d="100"/>
          <a:sy n="70" d="100"/>
        </p:scale>
        <p:origin x="2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4606DC-47FF-1B46-936E-4DD5993AA185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1B625D-B653-744A-A13F-4D6ADAF63B45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87648B74-C330-F647-BEFD-D5DE283C231C}" type="parTrans" cxnId="{47836BDF-D662-D747-8197-9706F0DB110E}">
      <dgm:prSet/>
      <dgm:spPr/>
      <dgm:t>
        <a:bodyPr/>
        <a:lstStyle/>
        <a:p>
          <a:endParaRPr lang="en-US"/>
        </a:p>
      </dgm:t>
    </dgm:pt>
    <dgm:pt modelId="{08D83698-D5F3-6041-AE9A-CD894A9B455B}" type="sibTrans" cxnId="{47836BDF-D662-D747-8197-9706F0DB110E}">
      <dgm:prSet/>
      <dgm:spPr/>
      <dgm:t>
        <a:bodyPr/>
        <a:lstStyle/>
        <a:p>
          <a:endParaRPr lang="en-US"/>
        </a:p>
      </dgm:t>
    </dgm:pt>
    <dgm:pt modelId="{07158616-97C5-B840-A487-4B8FF4697976}">
      <dgm:prSet phldrT="[Text]" custT="1"/>
      <dgm:spPr/>
      <dgm:t>
        <a:bodyPr/>
        <a:lstStyle/>
        <a:p>
          <a:r>
            <a:rPr lang="en-US" sz="3200" dirty="0">
              <a:ea typeface="Verdana" panose="020B0604030504040204" pitchFamily="34" charset="0"/>
              <a:cs typeface="Verdana" panose="020B0604030504040204" pitchFamily="34" charset="0"/>
            </a:rPr>
            <a:t>WHY is student well-being important?</a:t>
          </a:r>
          <a:endParaRPr lang="en-US" sz="3200" dirty="0"/>
        </a:p>
      </dgm:t>
    </dgm:pt>
    <dgm:pt modelId="{25E14FE1-5243-154D-AEAA-08625D52D915}" type="parTrans" cxnId="{16AD19F1-089B-854B-8137-E9B0B8DC1FAB}">
      <dgm:prSet/>
      <dgm:spPr/>
      <dgm:t>
        <a:bodyPr/>
        <a:lstStyle/>
        <a:p>
          <a:endParaRPr lang="en-US"/>
        </a:p>
      </dgm:t>
    </dgm:pt>
    <dgm:pt modelId="{8CEB4F21-B71E-1642-8E82-CD8CEACC97B6}" type="sibTrans" cxnId="{16AD19F1-089B-854B-8137-E9B0B8DC1FAB}">
      <dgm:prSet/>
      <dgm:spPr/>
      <dgm:t>
        <a:bodyPr/>
        <a:lstStyle/>
        <a:p>
          <a:endParaRPr lang="en-US"/>
        </a:p>
      </dgm:t>
    </dgm:pt>
    <dgm:pt modelId="{9B65510B-8946-E049-8108-41DBC9D06B4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WHAT</a:t>
          </a:r>
        </a:p>
      </dgm:t>
    </dgm:pt>
    <dgm:pt modelId="{E7842500-183F-AC4E-82DF-DBA179241E5C}" type="parTrans" cxnId="{7357F02B-E54B-7C46-B895-D4F0CC666F71}">
      <dgm:prSet/>
      <dgm:spPr/>
      <dgm:t>
        <a:bodyPr/>
        <a:lstStyle/>
        <a:p>
          <a:endParaRPr lang="en-US"/>
        </a:p>
      </dgm:t>
    </dgm:pt>
    <dgm:pt modelId="{15439FE0-8A2F-874A-9511-02D155190693}" type="sibTrans" cxnId="{7357F02B-E54B-7C46-B895-D4F0CC666F71}">
      <dgm:prSet/>
      <dgm:spPr/>
      <dgm:t>
        <a:bodyPr/>
        <a:lstStyle/>
        <a:p>
          <a:endParaRPr lang="en-US"/>
        </a:p>
      </dgm:t>
    </dgm:pt>
    <dgm:pt modelId="{4632EC2B-2FB5-3548-A91A-68748E4BFEE0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3200" dirty="0">
              <a:ea typeface="Verdana" panose="020B0604030504040204" pitchFamily="34" charset="0"/>
              <a:cs typeface="Verdana" panose="020B0604030504040204" pitchFamily="34" charset="0"/>
            </a:rPr>
            <a:t>WHAT are the challenges of supporting student well-being in health professional education?</a:t>
          </a:r>
          <a:endParaRPr lang="en-US" sz="3200" dirty="0"/>
        </a:p>
      </dgm:t>
    </dgm:pt>
    <dgm:pt modelId="{6205DC84-33B1-144F-A1FF-234EC3315D61}" type="parTrans" cxnId="{651BF42E-6D68-DA46-AFD0-EADF143EF4B4}">
      <dgm:prSet/>
      <dgm:spPr/>
      <dgm:t>
        <a:bodyPr/>
        <a:lstStyle/>
        <a:p>
          <a:endParaRPr lang="en-US"/>
        </a:p>
      </dgm:t>
    </dgm:pt>
    <dgm:pt modelId="{DD3B39EF-AD77-1A4F-8972-861EBACE19AA}" type="sibTrans" cxnId="{651BF42E-6D68-DA46-AFD0-EADF143EF4B4}">
      <dgm:prSet/>
      <dgm:spPr/>
      <dgm:t>
        <a:bodyPr/>
        <a:lstStyle/>
        <a:p>
          <a:endParaRPr lang="en-US"/>
        </a:p>
      </dgm:t>
    </dgm:pt>
    <dgm:pt modelId="{908ECF9D-7C7E-C84B-9DA0-63B38203049A}" type="pres">
      <dgm:prSet presAssocID="{104606DC-47FF-1B46-936E-4DD5993AA185}" presName="Name0" presStyleCnt="0">
        <dgm:presLayoutVars>
          <dgm:dir/>
          <dgm:animLvl val="lvl"/>
          <dgm:resizeHandles val="exact"/>
        </dgm:presLayoutVars>
      </dgm:prSet>
      <dgm:spPr/>
    </dgm:pt>
    <dgm:pt modelId="{254942AD-B10A-6641-A4BA-D2DC25B39FE1}" type="pres">
      <dgm:prSet presAssocID="{861B625D-B653-744A-A13F-4D6ADAF63B45}" presName="linNode" presStyleCnt="0"/>
      <dgm:spPr/>
    </dgm:pt>
    <dgm:pt modelId="{9DC96974-B02D-0B43-A7ED-BFB158D75A3E}" type="pres">
      <dgm:prSet presAssocID="{861B625D-B653-744A-A13F-4D6ADAF63B45}" presName="parentText" presStyleLbl="node1" presStyleIdx="0" presStyleCnt="2" custScaleY="52211">
        <dgm:presLayoutVars>
          <dgm:chMax val="1"/>
          <dgm:bulletEnabled val="1"/>
        </dgm:presLayoutVars>
      </dgm:prSet>
      <dgm:spPr/>
    </dgm:pt>
    <dgm:pt modelId="{A16CD5B8-5642-6C4A-BFA4-A3F2538A2ABF}" type="pres">
      <dgm:prSet presAssocID="{861B625D-B653-744A-A13F-4D6ADAF63B45}" presName="descendantText" presStyleLbl="alignAccFollowNode1" presStyleIdx="0" presStyleCnt="2" custScaleY="71002">
        <dgm:presLayoutVars>
          <dgm:bulletEnabled val="1"/>
        </dgm:presLayoutVars>
      </dgm:prSet>
      <dgm:spPr/>
    </dgm:pt>
    <dgm:pt modelId="{F59674C2-088F-E045-919E-F6DE9E3757FF}" type="pres">
      <dgm:prSet presAssocID="{08D83698-D5F3-6041-AE9A-CD894A9B455B}" presName="sp" presStyleCnt="0"/>
      <dgm:spPr/>
    </dgm:pt>
    <dgm:pt modelId="{F246AF56-7E54-224E-93C7-42A679543448}" type="pres">
      <dgm:prSet presAssocID="{9B65510B-8946-E049-8108-41DBC9D06B40}" presName="linNode" presStyleCnt="0"/>
      <dgm:spPr/>
    </dgm:pt>
    <dgm:pt modelId="{4B2D4A8E-219E-DE4C-B084-F1BE8E7B5C48}" type="pres">
      <dgm:prSet presAssocID="{9B65510B-8946-E049-8108-41DBC9D06B40}" presName="parentText" presStyleLbl="node1" presStyleIdx="1" presStyleCnt="2" custScaleY="53913">
        <dgm:presLayoutVars>
          <dgm:chMax val="1"/>
          <dgm:bulletEnabled val="1"/>
        </dgm:presLayoutVars>
      </dgm:prSet>
      <dgm:spPr/>
    </dgm:pt>
    <dgm:pt modelId="{77A712CA-330A-EB40-BAFE-2EFE86CD0DC6}" type="pres">
      <dgm:prSet presAssocID="{9B65510B-8946-E049-8108-41DBC9D06B40}" presName="descendantText" presStyleLbl="alignAccFollowNode1" presStyleIdx="1" presStyleCnt="2" custScaleY="71701">
        <dgm:presLayoutVars>
          <dgm:bulletEnabled val="1"/>
        </dgm:presLayoutVars>
      </dgm:prSet>
      <dgm:spPr/>
    </dgm:pt>
  </dgm:ptLst>
  <dgm:cxnLst>
    <dgm:cxn modelId="{0E1A6D09-3514-154F-BCBD-047FACB3F73F}" type="presOf" srcId="{07158616-97C5-B840-A487-4B8FF4697976}" destId="{A16CD5B8-5642-6C4A-BFA4-A3F2538A2ABF}" srcOrd="0" destOrd="0" presId="urn:microsoft.com/office/officeart/2005/8/layout/vList5"/>
    <dgm:cxn modelId="{3D65580A-0461-B34A-850A-40B7A8B1B901}" type="presOf" srcId="{4632EC2B-2FB5-3548-A91A-68748E4BFEE0}" destId="{77A712CA-330A-EB40-BAFE-2EFE86CD0DC6}" srcOrd="0" destOrd="0" presId="urn:microsoft.com/office/officeart/2005/8/layout/vList5"/>
    <dgm:cxn modelId="{C9671E11-6055-5845-8327-C1E57C811289}" type="presOf" srcId="{861B625D-B653-744A-A13F-4D6ADAF63B45}" destId="{9DC96974-B02D-0B43-A7ED-BFB158D75A3E}" srcOrd="0" destOrd="0" presId="urn:microsoft.com/office/officeart/2005/8/layout/vList5"/>
    <dgm:cxn modelId="{C3957B12-755F-054E-8594-91871B440F16}" type="presOf" srcId="{9B65510B-8946-E049-8108-41DBC9D06B40}" destId="{4B2D4A8E-219E-DE4C-B084-F1BE8E7B5C48}" srcOrd="0" destOrd="0" presId="urn:microsoft.com/office/officeart/2005/8/layout/vList5"/>
    <dgm:cxn modelId="{7357F02B-E54B-7C46-B895-D4F0CC666F71}" srcId="{104606DC-47FF-1B46-936E-4DD5993AA185}" destId="{9B65510B-8946-E049-8108-41DBC9D06B40}" srcOrd="1" destOrd="0" parTransId="{E7842500-183F-AC4E-82DF-DBA179241E5C}" sibTransId="{15439FE0-8A2F-874A-9511-02D155190693}"/>
    <dgm:cxn modelId="{651BF42E-6D68-DA46-AFD0-EADF143EF4B4}" srcId="{9B65510B-8946-E049-8108-41DBC9D06B40}" destId="{4632EC2B-2FB5-3548-A91A-68748E4BFEE0}" srcOrd="0" destOrd="0" parTransId="{6205DC84-33B1-144F-A1FF-234EC3315D61}" sibTransId="{DD3B39EF-AD77-1A4F-8972-861EBACE19AA}"/>
    <dgm:cxn modelId="{F4D95ED7-99F5-FC4C-AB91-6B405C121764}" type="presOf" srcId="{104606DC-47FF-1B46-936E-4DD5993AA185}" destId="{908ECF9D-7C7E-C84B-9DA0-63B38203049A}" srcOrd="0" destOrd="0" presId="urn:microsoft.com/office/officeart/2005/8/layout/vList5"/>
    <dgm:cxn modelId="{47836BDF-D662-D747-8197-9706F0DB110E}" srcId="{104606DC-47FF-1B46-936E-4DD5993AA185}" destId="{861B625D-B653-744A-A13F-4D6ADAF63B45}" srcOrd="0" destOrd="0" parTransId="{87648B74-C330-F647-BEFD-D5DE283C231C}" sibTransId="{08D83698-D5F3-6041-AE9A-CD894A9B455B}"/>
    <dgm:cxn modelId="{16AD19F1-089B-854B-8137-E9B0B8DC1FAB}" srcId="{861B625D-B653-744A-A13F-4D6ADAF63B45}" destId="{07158616-97C5-B840-A487-4B8FF4697976}" srcOrd="0" destOrd="0" parTransId="{25E14FE1-5243-154D-AEAA-08625D52D915}" sibTransId="{8CEB4F21-B71E-1642-8E82-CD8CEACC97B6}"/>
    <dgm:cxn modelId="{7E529F8D-5105-DF42-A5EB-79A51AA74634}" type="presParOf" srcId="{908ECF9D-7C7E-C84B-9DA0-63B38203049A}" destId="{254942AD-B10A-6641-A4BA-D2DC25B39FE1}" srcOrd="0" destOrd="0" presId="urn:microsoft.com/office/officeart/2005/8/layout/vList5"/>
    <dgm:cxn modelId="{B29CF3AC-EC8F-3046-A1B6-33434A182581}" type="presParOf" srcId="{254942AD-B10A-6641-A4BA-D2DC25B39FE1}" destId="{9DC96974-B02D-0B43-A7ED-BFB158D75A3E}" srcOrd="0" destOrd="0" presId="urn:microsoft.com/office/officeart/2005/8/layout/vList5"/>
    <dgm:cxn modelId="{871F434F-55DB-6E4A-AAF3-D7D26EF6CBB7}" type="presParOf" srcId="{254942AD-B10A-6641-A4BA-D2DC25B39FE1}" destId="{A16CD5B8-5642-6C4A-BFA4-A3F2538A2ABF}" srcOrd="1" destOrd="0" presId="urn:microsoft.com/office/officeart/2005/8/layout/vList5"/>
    <dgm:cxn modelId="{74BC58F1-E636-484F-A700-64AF4D253787}" type="presParOf" srcId="{908ECF9D-7C7E-C84B-9DA0-63B38203049A}" destId="{F59674C2-088F-E045-919E-F6DE9E3757FF}" srcOrd="1" destOrd="0" presId="urn:microsoft.com/office/officeart/2005/8/layout/vList5"/>
    <dgm:cxn modelId="{C2CBAB32-E65D-0646-A81B-930AB0869038}" type="presParOf" srcId="{908ECF9D-7C7E-C84B-9DA0-63B38203049A}" destId="{F246AF56-7E54-224E-93C7-42A679543448}" srcOrd="2" destOrd="0" presId="urn:microsoft.com/office/officeart/2005/8/layout/vList5"/>
    <dgm:cxn modelId="{A5FCF492-41AF-AC4B-B475-46E58DAB8C05}" type="presParOf" srcId="{F246AF56-7E54-224E-93C7-42A679543448}" destId="{4B2D4A8E-219E-DE4C-B084-F1BE8E7B5C48}" srcOrd="0" destOrd="0" presId="urn:microsoft.com/office/officeart/2005/8/layout/vList5"/>
    <dgm:cxn modelId="{BD746B2B-D641-E740-98CC-58BFD9559A60}" type="presParOf" srcId="{F246AF56-7E54-224E-93C7-42A679543448}" destId="{77A712CA-330A-EB40-BAFE-2EFE86CD0DC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4606DC-47FF-1B46-936E-4DD5993AA185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1B625D-B653-744A-A13F-4D6ADAF63B45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WHY</a:t>
          </a:r>
        </a:p>
      </dgm:t>
    </dgm:pt>
    <dgm:pt modelId="{87648B74-C330-F647-BEFD-D5DE283C231C}" type="parTrans" cxnId="{47836BDF-D662-D747-8197-9706F0DB110E}">
      <dgm:prSet/>
      <dgm:spPr/>
      <dgm:t>
        <a:bodyPr/>
        <a:lstStyle/>
        <a:p>
          <a:endParaRPr lang="en-US"/>
        </a:p>
      </dgm:t>
    </dgm:pt>
    <dgm:pt modelId="{08D83698-D5F3-6041-AE9A-CD894A9B455B}" type="sibTrans" cxnId="{47836BDF-D662-D747-8197-9706F0DB110E}">
      <dgm:prSet/>
      <dgm:spPr/>
      <dgm:t>
        <a:bodyPr/>
        <a:lstStyle/>
        <a:p>
          <a:endParaRPr lang="en-US"/>
        </a:p>
      </dgm:t>
    </dgm:pt>
    <dgm:pt modelId="{07158616-97C5-B840-A487-4B8FF4697976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3000" dirty="0">
              <a:ea typeface="Verdana" panose="020B0604030504040204" pitchFamily="34" charset="0"/>
              <a:cs typeface="Verdana" panose="020B0604030504040204" pitchFamily="34" charset="0"/>
            </a:rPr>
            <a:t>WHY is student well-being important?</a:t>
          </a:r>
          <a:endParaRPr lang="en-US" sz="3000" dirty="0"/>
        </a:p>
      </dgm:t>
    </dgm:pt>
    <dgm:pt modelId="{25E14FE1-5243-154D-AEAA-08625D52D915}" type="parTrans" cxnId="{16AD19F1-089B-854B-8137-E9B0B8DC1FAB}">
      <dgm:prSet/>
      <dgm:spPr/>
      <dgm:t>
        <a:bodyPr/>
        <a:lstStyle/>
        <a:p>
          <a:endParaRPr lang="en-US"/>
        </a:p>
      </dgm:t>
    </dgm:pt>
    <dgm:pt modelId="{8CEB4F21-B71E-1642-8E82-CD8CEACC97B6}" type="sibTrans" cxnId="{16AD19F1-089B-854B-8137-E9B0B8DC1FAB}">
      <dgm:prSet/>
      <dgm:spPr/>
      <dgm:t>
        <a:bodyPr/>
        <a:lstStyle/>
        <a:p>
          <a:endParaRPr lang="en-US"/>
        </a:p>
      </dgm:t>
    </dgm:pt>
    <dgm:pt modelId="{9B65510B-8946-E049-8108-41DBC9D06B40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dirty="0"/>
            <a:t>WHAT</a:t>
          </a:r>
        </a:p>
      </dgm:t>
    </dgm:pt>
    <dgm:pt modelId="{E7842500-183F-AC4E-82DF-DBA179241E5C}" type="parTrans" cxnId="{7357F02B-E54B-7C46-B895-D4F0CC666F71}">
      <dgm:prSet/>
      <dgm:spPr/>
      <dgm:t>
        <a:bodyPr/>
        <a:lstStyle/>
        <a:p>
          <a:endParaRPr lang="en-US"/>
        </a:p>
      </dgm:t>
    </dgm:pt>
    <dgm:pt modelId="{15439FE0-8A2F-874A-9511-02D155190693}" type="sibTrans" cxnId="{7357F02B-E54B-7C46-B895-D4F0CC666F71}">
      <dgm:prSet/>
      <dgm:spPr/>
      <dgm:t>
        <a:bodyPr/>
        <a:lstStyle/>
        <a:p>
          <a:endParaRPr lang="en-US"/>
        </a:p>
      </dgm:t>
    </dgm:pt>
    <dgm:pt modelId="{4632EC2B-2FB5-3548-A91A-68748E4BFEE0}">
      <dgm:prSet phldrT="[Text]" custT="1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sz="3000" dirty="0">
              <a:ea typeface="Verdana" panose="020B0604030504040204" pitchFamily="34" charset="0"/>
              <a:cs typeface="Verdana" panose="020B0604030504040204" pitchFamily="34" charset="0"/>
            </a:rPr>
            <a:t>WHAT are the challenges of supporting student well-being in health professional education?</a:t>
          </a:r>
          <a:endParaRPr lang="en-US" sz="3000" dirty="0"/>
        </a:p>
      </dgm:t>
    </dgm:pt>
    <dgm:pt modelId="{6205DC84-33B1-144F-A1FF-234EC3315D61}" type="parTrans" cxnId="{651BF42E-6D68-DA46-AFD0-EADF143EF4B4}">
      <dgm:prSet/>
      <dgm:spPr/>
      <dgm:t>
        <a:bodyPr/>
        <a:lstStyle/>
        <a:p>
          <a:endParaRPr lang="en-US"/>
        </a:p>
      </dgm:t>
    </dgm:pt>
    <dgm:pt modelId="{DD3B39EF-AD77-1A4F-8972-861EBACE19AA}" type="sibTrans" cxnId="{651BF42E-6D68-DA46-AFD0-EADF143EF4B4}">
      <dgm:prSet/>
      <dgm:spPr/>
      <dgm:t>
        <a:bodyPr/>
        <a:lstStyle/>
        <a:p>
          <a:endParaRPr lang="en-US"/>
        </a:p>
      </dgm:t>
    </dgm:pt>
    <dgm:pt modelId="{533672C7-162C-9042-A554-FCF1F38B2412}">
      <dgm:prSet/>
      <dgm:spPr/>
      <dgm:t>
        <a:bodyPr/>
        <a:lstStyle/>
        <a:p>
          <a:r>
            <a:rPr lang="en-US" dirty="0"/>
            <a:t>HOW</a:t>
          </a:r>
        </a:p>
      </dgm:t>
    </dgm:pt>
    <dgm:pt modelId="{D1A83A91-2E6F-9E4F-8DEC-F6B19ED7DD6F}" type="parTrans" cxnId="{779DD09C-AC17-B047-B5C5-9AD87AD5B2D1}">
      <dgm:prSet/>
      <dgm:spPr/>
      <dgm:t>
        <a:bodyPr/>
        <a:lstStyle/>
        <a:p>
          <a:endParaRPr lang="en-US"/>
        </a:p>
      </dgm:t>
    </dgm:pt>
    <dgm:pt modelId="{9B5B2277-0446-924E-97CF-5DA9739C0807}" type="sibTrans" cxnId="{779DD09C-AC17-B047-B5C5-9AD87AD5B2D1}">
      <dgm:prSet/>
      <dgm:spPr/>
      <dgm:t>
        <a:bodyPr/>
        <a:lstStyle/>
        <a:p>
          <a:endParaRPr lang="en-US"/>
        </a:p>
      </dgm:t>
    </dgm:pt>
    <dgm:pt modelId="{A823093B-A636-784E-9DD0-37CA53B3FE0D}">
      <dgm:prSet custT="1"/>
      <dgm:spPr/>
      <dgm:t>
        <a:bodyPr/>
        <a:lstStyle/>
        <a:p>
          <a:r>
            <a:rPr lang="en-US" sz="3000" dirty="0">
              <a:ea typeface="Verdana" panose="020B0604030504040204" pitchFamily="34" charset="0"/>
              <a:cs typeface="Verdana" panose="020B0604030504040204" pitchFamily="34" charset="0"/>
            </a:rPr>
            <a:t>HOW do we support individual student well-being within the PharmD program?</a:t>
          </a:r>
          <a:endParaRPr lang="en-US" sz="2800" dirty="0"/>
        </a:p>
      </dgm:t>
    </dgm:pt>
    <dgm:pt modelId="{5E5B7A3F-F61F-CD48-B528-FCFB347B846F}" type="parTrans" cxnId="{5AA9E8B6-5B6A-0F48-BB7E-FC68424A87E5}">
      <dgm:prSet/>
      <dgm:spPr/>
      <dgm:t>
        <a:bodyPr/>
        <a:lstStyle/>
        <a:p>
          <a:endParaRPr lang="en-US"/>
        </a:p>
      </dgm:t>
    </dgm:pt>
    <dgm:pt modelId="{E4F34D4F-042D-4246-B375-5BE4C55D69EE}" type="sibTrans" cxnId="{5AA9E8B6-5B6A-0F48-BB7E-FC68424A87E5}">
      <dgm:prSet/>
      <dgm:spPr/>
      <dgm:t>
        <a:bodyPr/>
        <a:lstStyle/>
        <a:p>
          <a:endParaRPr lang="en-US"/>
        </a:p>
      </dgm:t>
    </dgm:pt>
    <dgm:pt modelId="{908ECF9D-7C7E-C84B-9DA0-63B38203049A}" type="pres">
      <dgm:prSet presAssocID="{104606DC-47FF-1B46-936E-4DD5993AA185}" presName="Name0" presStyleCnt="0">
        <dgm:presLayoutVars>
          <dgm:dir/>
          <dgm:animLvl val="lvl"/>
          <dgm:resizeHandles val="exact"/>
        </dgm:presLayoutVars>
      </dgm:prSet>
      <dgm:spPr/>
    </dgm:pt>
    <dgm:pt modelId="{254942AD-B10A-6641-A4BA-D2DC25B39FE1}" type="pres">
      <dgm:prSet presAssocID="{861B625D-B653-744A-A13F-4D6ADAF63B45}" presName="linNode" presStyleCnt="0"/>
      <dgm:spPr/>
    </dgm:pt>
    <dgm:pt modelId="{9DC96974-B02D-0B43-A7ED-BFB158D75A3E}" type="pres">
      <dgm:prSet presAssocID="{861B625D-B653-744A-A13F-4D6ADAF63B45}" presName="parentText" presStyleLbl="node1" presStyleIdx="0" presStyleCnt="3" custScaleY="52118">
        <dgm:presLayoutVars>
          <dgm:chMax val="1"/>
          <dgm:bulletEnabled val="1"/>
        </dgm:presLayoutVars>
      </dgm:prSet>
      <dgm:spPr/>
    </dgm:pt>
    <dgm:pt modelId="{A16CD5B8-5642-6C4A-BFA4-A3F2538A2ABF}" type="pres">
      <dgm:prSet presAssocID="{861B625D-B653-744A-A13F-4D6ADAF63B45}" presName="descendantText" presStyleLbl="alignAccFollowNode1" presStyleIdx="0" presStyleCnt="3" custScaleY="71002">
        <dgm:presLayoutVars>
          <dgm:bulletEnabled val="1"/>
        </dgm:presLayoutVars>
      </dgm:prSet>
      <dgm:spPr/>
    </dgm:pt>
    <dgm:pt modelId="{F59674C2-088F-E045-919E-F6DE9E3757FF}" type="pres">
      <dgm:prSet presAssocID="{08D83698-D5F3-6041-AE9A-CD894A9B455B}" presName="sp" presStyleCnt="0"/>
      <dgm:spPr/>
    </dgm:pt>
    <dgm:pt modelId="{F246AF56-7E54-224E-93C7-42A679543448}" type="pres">
      <dgm:prSet presAssocID="{9B65510B-8946-E049-8108-41DBC9D06B40}" presName="linNode" presStyleCnt="0"/>
      <dgm:spPr/>
    </dgm:pt>
    <dgm:pt modelId="{4B2D4A8E-219E-DE4C-B084-F1BE8E7B5C48}" type="pres">
      <dgm:prSet presAssocID="{9B65510B-8946-E049-8108-41DBC9D06B40}" presName="parentText" presStyleLbl="node1" presStyleIdx="1" presStyleCnt="3" custScaleY="53913">
        <dgm:presLayoutVars>
          <dgm:chMax val="1"/>
          <dgm:bulletEnabled val="1"/>
        </dgm:presLayoutVars>
      </dgm:prSet>
      <dgm:spPr/>
    </dgm:pt>
    <dgm:pt modelId="{77A712CA-330A-EB40-BAFE-2EFE86CD0DC6}" type="pres">
      <dgm:prSet presAssocID="{9B65510B-8946-E049-8108-41DBC9D06B40}" presName="descendantText" presStyleLbl="alignAccFollowNode1" presStyleIdx="1" presStyleCnt="3" custScaleY="71701">
        <dgm:presLayoutVars>
          <dgm:bulletEnabled val="1"/>
        </dgm:presLayoutVars>
      </dgm:prSet>
      <dgm:spPr/>
    </dgm:pt>
    <dgm:pt modelId="{F99F0D5A-D34E-5744-B8B7-0A850ADDEE44}" type="pres">
      <dgm:prSet presAssocID="{15439FE0-8A2F-874A-9511-02D155190693}" presName="sp" presStyleCnt="0"/>
      <dgm:spPr/>
    </dgm:pt>
    <dgm:pt modelId="{C2CD0E4C-3E61-9541-A78D-38810B169DA3}" type="pres">
      <dgm:prSet presAssocID="{533672C7-162C-9042-A554-FCF1F38B2412}" presName="linNode" presStyleCnt="0"/>
      <dgm:spPr/>
    </dgm:pt>
    <dgm:pt modelId="{1590BC7C-EF3E-764F-819F-07F6A037DDF9}" type="pres">
      <dgm:prSet presAssocID="{533672C7-162C-9042-A554-FCF1F38B2412}" presName="parentText" presStyleLbl="node1" presStyleIdx="2" presStyleCnt="3" custScaleY="49811">
        <dgm:presLayoutVars>
          <dgm:chMax val="1"/>
          <dgm:bulletEnabled val="1"/>
        </dgm:presLayoutVars>
      </dgm:prSet>
      <dgm:spPr/>
    </dgm:pt>
    <dgm:pt modelId="{72629C6C-84C3-5946-925C-7FBE117B754D}" type="pres">
      <dgm:prSet presAssocID="{533672C7-162C-9042-A554-FCF1F38B2412}" presName="descendantText" presStyleLbl="alignAccFollowNode1" presStyleIdx="2" presStyleCnt="3" custScaleY="77791">
        <dgm:presLayoutVars>
          <dgm:bulletEnabled val="1"/>
        </dgm:presLayoutVars>
      </dgm:prSet>
      <dgm:spPr/>
    </dgm:pt>
  </dgm:ptLst>
  <dgm:cxnLst>
    <dgm:cxn modelId="{0E1A6D09-3514-154F-BCBD-047FACB3F73F}" type="presOf" srcId="{07158616-97C5-B840-A487-4B8FF4697976}" destId="{A16CD5B8-5642-6C4A-BFA4-A3F2538A2ABF}" srcOrd="0" destOrd="0" presId="urn:microsoft.com/office/officeart/2005/8/layout/vList5"/>
    <dgm:cxn modelId="{3D65580A-0461-B34A-850A-40B7A8B1B901}" type="presOf" srcId="{4632EC2B-2FB5-3548-A91A-68748E4BFEE0}" destId="{77A712CA-330A-EB40-BAFE-2EFE86CD0DC6}" srcOrd="0" destOrd="0" presId="urn:microsoft.com/office/officeart/2005/8/layout/vList5"/>
    <dgm:cxn modelId="{C9671E11-6055-5845-8327-C1E57C811289}" type="presOf" srcId="{861B625D-B653-744A-A13F-4D6ADAF63B45}" destId="{9DC96974-B02D-0B43-A7ED-BFB158D75A3E}" srcOrd="0" destOrd="0" presId="urn:microsoft.com/office/officeart/2005/8/layout/vList5"/>
    <dgm:cxn modelId="{C3957B12-755F-054E-8594-91871B440F16}" type="presOf" srcId="{9B65510B-8946-E049-8108-41DBC9D06B40}" destId="{4B2D4A8E-219E-DE4C-B084-F1BE8E7B5C48}" srcOrd="0" destOrd="0" presId="urn:microsoft.com/office/officeart/2005/8/layout/vList5"/>
    <dgm:cxn modelId="{7357F02B-E54B-7C46-B895-D4F0CC666F71}" srcId="{104606DC-47FF-1B46-936E-4DD5993AA185}" destId="{9B65510B-8946-E049-8108-41DBC9D06B40}" srcOrd="1" destOrd="0" parTransId="{E7842500-183F-AC4E-82DF-DBA179241E5C}" sibTransId="{15439FE0-8A2F-874A-9511-02D155190693}"/>
    <dgm:cxn modelId="{651BF42E-6D68-DA46-AFD0-EADF143EF4B4}" srcId="{9B65510B-8946-E049-8108-41DBC9D06B40}" destId="{4632EC2B-2FB5-3548-A91A-68748E4BFEE0}" srcOrd="0" destOrd="0" parTransId="{6205DC84-33B1-144F-A1FF-234EC3315D61}" sibTransId="{DD3B39EF-AD77-1A4F-8972-861EBACE19AA}"/>
    <dgm:cxn modelId="{3E756846-AF8E-574F-97CA-64BCF6C7204F}" type="presOf" srcId="{533672C7-162C-9042-A554-FCF1F38B2412}" destId="{1590BC7C-EF3E-764F-819F-07F6A037DDF9}" srcOrd="0" destOrd="0" presId="urn:microsoft.com/office/officeart/2005/8/layout/vList5"/>
    <dgm:cxn modelId="{779DD09C-AC17-B047-B5C5-9AD87AD5B2D1}" srcId="{104606DC-47FF-1B46-936E-4DD5993AA185}" destId="{533672C7-162C-9042-A554-FCF1F38B2412}" srcOrd="2" destOrd="0" parTransId="{D1A83A91-2E6F-9E4F-8DEC-F6B19ED7DD6F}" sibTransId="{9B5B2277-0446-924E-97CF-5DA9739C0807}"/>
    <dgm:cxn modelId="{5AA9E8B6-5B6A-0F48-BB7E-FC68424A87E5}" srcId="{533672C7-162C-9042-A554-FCF1F38B2412}" destId="{A823093B-A636-784E-9DD0-37CA53B3FE0D}" srcOrd="0" destOrd="0" parTransId="{5E5B7A3F-F61F-CD48-B528-FCFB347B846F}" sibTransId="{E4F34D4F-042D-4246-B375-5BE4C55D69EE}"/>
    <dgm:cxn modelId="{F4D95ED7-99F5-FC4C-AB91-6B405C121764}" type="presOf" srcId="{104606DC-47FF-1B46-936E-4DD5993AA185}" destId="{908ECF9D-7C7E-C84B-9DA0-63B38203049A}" srcOrd="0" destOrd="0" presId="urn:microsoft.com/office/officeart/2005/8/layout/vList5"/>
    <dgm:cxn modelId="{47836BDF-D662-D747-8197-9706F0DB110E}" srcId="{104606DC-47FF-1B46-936E-4DD5993AA185}" destId="{861B625D-B653-744A-A13F-4D6ADAF63B45}" srcOrd="0" destOrd="0" parTransId="{87648B74-C330-F647-BEFD-D5DE283C231C}" sibTransId="{08D83698-D5F3-6041-AE9A-CD894A9B455B}"/>
    <dgm:cxn modelId="{16AD19F1-089B-854B-8137-E9B0B8DC1FAB}" srcId="{861B625D-B653-744A-A13F-4D6ADAF63B45}" destId="{07158616-97C5-B840-A487-4B8FF4697976}" srcOrd="0" destOrd="0" parTransId="{25E14FE1-5243-154D-AEAA-08625D52D915}" sibTransId="{8CEB4F21-B71E-1642-8E82-CD8CEACC97B6}"/>
    <dgm:cxn modelId="{5A9EFFF8-A370-BA44-9AAE-DAC3E37E73AD}" type="presOf" srcId="{A823093B-A636-784E-9DD0-37CA53B3FE0D}" destId="{72629C6C-84C3-5946-925C-7FBE117B754D}" srcOrd="0" destOrd="0" presId="urn:microsoft.com/office/officeart/2005/8/layout/vList5"/>
    <dgm:cxn modelId="{7E529F8D-5105-DF42-A5EB-79A51AA74634}" type="presParOf" srcId="{908ECF9D-7C7E-C84B-9DA0-63B38203049A}" destId="{254942AD-B10A-6641-A4BA-D2DC25B39FE1}" srcOrd="0" destOrd="0" presId="urn:microsoft.com/office/officeart/2005/8/layout/vList5"/>
    <dgm:cxn modelId="{B29CF3AC-EC8F-3046-A1B6-33434A182581}" type="presParOf" srcId="{254942AD-B10A-6641-A4BA-D2DC25B39FE1}" destId="{9DC96974-B02D-0B43-A7ED-BFB158D75A3E}" srcOrd="0" destOrd="0" presId="urn:microsoft.com/office/officeart/2005/8/layout/vList5"/>
    <dgm:cxn modelId="{871F434F-55DB-6E4A-AAF3-D7D26EF6CBB7}" type="presParOf" srcId="{254942AD-B10A-6641-A4BA-D2DC25B39FE1}" destId="{A16CD5B8-5642-6C4A-BFA4-A3F2538A2ABF}" srcOrd="1" destOrd="0" presId="urn:microsoft.com/office/officeart/2005/8/layout/vList5"/>
    <dgm:cxn modelId="{74BC58F1-E636-484F-A700-64AF4D253787}" type="presParOf" srcId="{908ECF9D-7C7E-C84B-9DA0-63B38203049A}" destId="{F59674C2-088F-E045-919E-F6DE9E3757FF}" srcOrd="1" destOrd="0" presId="urn:microsoft.com/office/officeart/2005/8/layout/vList5"/>
    <dgm:cxn modelId="{C2CBAB32-E65D-0646-A81B-930AB0869038}" type="presParOf" srcId="{908ECF9D-7C7E-C84B-9DA0-63B38203049A}" destId="{F246AF56-7E54-224E-93C7-42A679543448}" srcOrd="2" destOrd="0" presId="urn:microsoft.com/office/officeart/2005/8/layout/vList5"/>
    <dgm:cxn modelId="{A5FCF492-41AF-AC4B-B475-46E58DAB8C05}" type="presParOf" srcId="{F246AF56-7E54-224E-93C7-42A679543448}" destId="{4B2D4A8E-219E-DE4C-B084-F1BE8E7B5C48}" srcOrd="0" destOrd="0" presId="urn:microsoft.com/office/officeart/2005/8/layout/vList5"/>
    <dgm:cxn modelId="{BD746B2B-D641-E740-98CC-58BFD9559A60}" type="presParOf" srcId="{F246AF56-7E54-224E-93C7-42A679543448}" destId="{77A712CA-330A-EB40-BAFE-2EFE86CD0DC6}" srcOrd="1" destOrd="0" presId="urn:microsoft.com/office/officeart/2005/8/layout/vList5"/>
    <dgm:cxn modelId="{54C7BFA4-C10A-7A48-B24B-5F6EA9D410A6}" type="presParOf" srcId="{908ECF9D-7C7E-C84B-9DA0-63B38203049A}" destId="{F99F0D5A-D34E-5744-B8B7-0A850ADDEE44}" srcOrd="3" destOrd="0" presId="urn:microsoft.com/office/officeart/2005/8/layout/vList5"/>
    <dgm:cxn modelId="{F0A4A4A3-00EF-BF40-8A5F-ABE48008F229}" type="presParOf" srcId="{908ECF9D-7C7E-C84B-9DA0-63B38203049A}" destId="{C2CD0E4C-3E61-9541-A78D-38810B169DA3}" srcOrd="4" destOrd="0" presId="urn:microsoft.com/office/officeart/2005/8/layout/vList5"/>
    <dgm:cxn modelId="{C1717DEF-82EF-5E47-B00B-622F8A7074FD}" type="presParOf" srcId="{C2CD0E4C-3E61-9541-A78D-38810B169DA3}" destId="{1590BC7C-EF3E-764F-819F-07F6A037DDF9}" srcOrd="0" destOrd="0" presId="urn:microsoft.com/office/officeart/2005/8/layout/vList5"/>
    <dgm:cxn modelId="{D03F5704-F72A-8F44-800A-C5A2303EE6B8}" type="presParOf" srcId="{C2CD0E4C-3E61-9541-A78D-38810B169DA3}" destId="{72629C6C-84C3-5946-925C-7FBE117B754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E551FC-EE43-6A4F-A416-480CDDE60FC3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0B5507-6E26-0946-90EB-4A366F821126}">
      <dgm:prSet phldrT="[Text]"/>
      <dgm:spPr/>
      <dgm:t>
        <a:bodyPr/>
        <a:lstStyle/>
        <a:p>
          <a:r>
            <a:rPr lang="en-US" dirty="0"/>
            <a:t>AUT</a:t>
          </a:r>
        </a:p>
      </dgm:t>
    </dgm:pt>
    <dgm:pt modelId="{E2095D6B-5ECF-9743-95FF-035666FE3BB8}" type="parTrans" cxnId="{17F3ED91-0F6E-D549-A7B6-5CA30B60ACAC}">
      <dgm:prSet/>
      <dgm:spPr/>
      <dgm:t>
        <a:bodyPr/>
        <a:lstStyle/>
        <a:p>
          <a:endParaRPr lang="en-US"/>
        </a:p>
      </dgm:t>
    </dgm:pt>
    <dgm:pt modelId="{0087EA71-7260-7346-B041-CC9FCAD86222}" type="sibTrans" cxnId="{17F3ED91-0F6E-D549-A7B6-5CA30B60ACAC}">
      <dgm:prSet/>
      <dgm:spPr/>
      <dgm:t>
        <a:bodyPr/>
        <a:lstStyle/>
        <a:p>
          <a:endParaRPr lang="en-US"/>
        </a:p>
      </dgm:t>
    </dgm:pt>
    <dgm:pt modelId="{5F7CFC54-C1F4-3442-83C8-3AD394A0AC09}">
      <dgm:prSet phldrT="[Text]"/>
      <dgm:spPr/>
      <dgm:t>
        <a:bodyPr/>
        <a:lstStyle/>
        <a:p>
          <a:r>
            <a:rPr lang="en-US" dirty="0"/>
            <a:t>107 students</a:t>
          </a:r>
        </a:p>
      </dgm:t>
    </dgm:pt>
    <dgm:pt modelId="{528103CE-CFFA-B342-BF68-F2802EE6EC1E}" type="parTrans" cxnId="{78A27B8B-255E-6E45-977C-F22B1294A238}">
      <dgm:prSet/>
      <dgm:spPr/>
      <dgm:t>
        <a:bodyPr/>
        <a:lstStyle/>
        <a:p>
          <a:endParaRPr lang="en-US"/>
        </a:p>
      </dgm:t>
    </dgm:pt>
    <dgm:pt modelId="{DDC40D4C-9C89-7249-9D8B-795C57876694}" type="sibTrans" cxnId="{78A27B8B-255E-6E45-977C-F22B1294A238}">
      <dgm:prSet/>
      <dgm:spPr/>
      <dgm:t>
        <a:bodyPr/>
        <a:lstStyle/>
        <a:p>
          <a:endParaRPr lang="en-US"/>
        </a:p>
      </dgm:t>
    </dgm:pt>
    <dgm:pt modelId="{27DE2331-3C8B-904F-AF28-7A0AC1FC8085}">
      <dgm:prSet phldrT="[Text]"/>
      <dgm:spPr/>
      <dgm:t>
        <a:bodyPr/>
        <a:lstStyle/>
        <a:p>
          <a:r>
            <a:rPr lang="en-US" dirty="0"/>
            <a:t>CPD Plan</a:t>
          </a:r>
        </a:p>
      </dgm:t>
    </dgm:pt>
    <dgm:pt modelId="{22F0A0C0-9864-834E-805F-648AD450EA64}" type="parTrans" cxnId="{2DE90FBD-59ED-0E4F-AFA2-B832805ECBAF}">
      <dgm:prSet/>
      <dgm:spPr/>
      <dgm:t>
        <a:bodyPr/>
        <a:lstStyle/>
        <a:p>
          <a:endParaRPr lang="en-US"/>
        </a:p>
      </dgm:t>
    </dgm:pt>
    <dgm:pt modelId="{E657EFE7-D857-9D47-9715-3E0DCECBB380}" type="sibTrans" cxnId="{2DE90FBD-59ED-0E4F-AFA2-B832805ECBAF}">
      <dgm:prSet/>
      <dgm:spPr/>
      <dgm:t>
        <a:bodyPr/>
        <a:lstStyle/>
        <a:p>
          <a:endParaRPr lang="en-US"/>
        </a:p>
      </dgm:t>
    </dgm:pt>
    <dgm:pt modelId="{8A5CE368-C327-2C4B-8520-AF76B910D6BC}">
      <dgm:prSet phldrT="[Text]"/>
      <dgm:spPr/>
      <dgm:t>
        <a:bodyPr/>
        <a:lstStyle/>
        <a:p>
          <a:r>
            <a:rPr lang="en-US" dirty="0"/>
            <a:t>WIN</a:t>
          </a:r>
        </a:p>
      </dgm:t>
    </dgm:pt>
    <dgm:pt modelId="{0519BF71-2F81-664A-8ACC-AC6DC0EE54AF}" type="parTrans" cxnId="{FD9213A3-BBCF-AD48-9ACF-1C1439051818}">
      <dgm:prSet/>
      <dgm:spPr/>
      <dgm:t>
        <a:bodyPr/>
        <a:lstStyle/>
        <a:p>
          <a:endParaRPr lang="en-US"/>
        </a:p>
      </dgm:t>
    </dgm:pt>
    <dgm:pt modelId="{DCEFA9D2-6751-0443-86EF-66325FAB6697}" type="sibTrans" cxnId="{FD9213A3-BBCF-AD48-9ACF-1C1439051818}">
      <dgm:prSet/>
      <dgm:spPr/>
      <dgm:t>
        <a:bodyPr/>
        <a:lstStyle/>
        <a:p>
          <a:endParaRPr lang="en-US"/>
        </a:p>
      </dgm:t>
    </dgm:pt>
    <dgm:pt modelId="{2EF1F8A0-FB61-A041-B11D-1E34B25CF35F}">
      <dgm:prSet phldrT="[Text]"/>
      <dgm:spPr/>
      <dgm:t>
        <a:bodyPr/>
        <a:lstStyle/>
        <a:p>
          <a:r>
            <a:rPr lang="en-US" dirty="0"/>
            <a:t>5 CB Documentations/</a:t>
          </a:r>
        </a:p>
        <a:p>
          <a:r>
            <a:rPr lang="en-US" dirty="0"/>
            <a:t>Student</a:t>
          </a:r>
        </a:p>
      </dgm:t>
    </dgm:pt>
    <dgm:pt modelId="{DF0B0BC6-281E-1346-B9A1-AD71888CF94D}" type="parTrans" cxnId="{875789B3-E5E3-EE4B-9C3F-FF1AEA6E216F}">
      <dgm:prSet/>
      <dgm:spPr/>
      <dgm:t>
        <a:bodyPr/>
        <a:lstStyle/>
        <a:p>
          <a:endParaRPr lang="en-US"/>
        </a:p>
      </dgm:t>
    </dgm:pt>
    <dgm:pt modelId="{B853FBBB-CF4B-7B48-A112-A133C6AFD911}" type="sibTrans" cxnId="{875789B3-E5E3-EE4B-9C3F-FF1AEA6E216F}">
      <dgm:prSet/>
      <dgm:spPr/>
      <dgm:t>
        <a:bodyPr/>
        <a:lstStyle/>
        <a:p>
          <a:endParaRPr lang="en-US"/>
        </a:p>
      </dgm:t>
    </dgm:pt>
    <dgm:pt modelId="{28DF4CB7-28DC-CE42-82E2-91C2B1922DD8}">
      <dgm:prSet phldrT="[Text]"/>
      <dgm:spPr/>
      <dgm:t>
        <a:bodyPr/>
        <a:lstStyle/>
        <a:p>
          <a:r>
            <a:rPr lang="en-US" dirty="0"/>
            <a:t>1:1 Meetings</a:t>
          </a:r>
        </a:p>
      </dgm:t>
    </dgm:pt>
    <dgm:pt modelId="{5B258D5F-D7C7-2745-AF48-D0C4E7CAD6C5}" type="parTrans" cxnId="{1423C0F1-3AA4-4443-AF20-0A0A77E3AB20}">
      <dgm:prSet/>
      <dgm:spPr/>
      <dgm:t>
        <a:bodyPr/>
        <a:lstStyle/>
        <a:p>
          <a:endParaRPr lang="en-US"/>
        </a:p>
      </dgm:t>
    </dgm:pt>
    <dgm:pt modelId="{1D90C652-0F9A-9B4C-8CF6-17E4ACD406C9}" type="sibTrans" cxnId="{1423C0F1-3AA4-4443-AF20-0A0A77E3AB20}">
      <dgm:prSet/>
      <dgm:spPr/>
      <dgm:t>
        <a:bodyPr/>
        <a:lstStyle/>
        <a:p>
          <a:endParaRPr lang="en-US"/>
        </a:p>
      </dgm:t>
    </dgm:pt>
    <dgm:pt modelId="{C56C82DD-6B61-BF4A-8596-1B14DA4F1C14}">
      <dgm:prSet phldrT="[Text]"/>
      <dgm:spPr/>
      <dgm:t>
        <a:bodyPr/>
        <a:lstStyle/>
        <a:p>
          <a:r>
            <a:rPr lang="en-US" dirty="0"/>
            <a:t>SPR</a:t>
          </a:r>
        </a:p>
      </dgm:t>
    </dgm:pt>
    <dgm:pt modelId="{E9217AE7-C931-8C4F-B990-F5B71980801A}" type="parTrans" cxnId="{A4B9C16C-9720-C041-9187-63EB48775B3E}">
      <dgm:prSet/>
      <dgm:spPr/>
      <dgm:t>
        <a:bodyPr/>
        <a:lstStyle/>
        <a:p>
          <a:endParaRPr lang="en-US"/>
        </a:p>
      </dgm:t>
    </dgm:pt>
    <dgm:pt modelId="{388A250B-DFA9-0D4F-A57D-436BEA311C63}" type="sibTrans" cxnId="{A4B9C16C-9720-C041-9187-63EB48775B3E}">
      <dgm:prSet/>
      <dgm:spPr/>
      <dgm:t>
        <a:bodyPr/>
        <a:lstStyle/>
        <a:p>
          <a:endParaRPr lang="en-US"/>
        </a:p>
      </dgm:t>
    </dgm:pt>
    <dgm:pt modelId="{A16224F5-F5AA-0E40-8319-18CE811D300A}">
      <dgm:prSet phldrT="[Text]"/>
      <dgm:spPr/>
      <dgm:t>
        <a:bodyPr/>
        <a:lstStyle/>
        <a:p>
          <a:r>
            <a:rPr lang="en-US" dirty="0"/>
            <a:t>5 CB Documentations/</a:t>
          </a:r>
        </a:p>
        <a:p>
          <a:r>
            <a:rPr lang="en-US" dirty="0"/>
            <a:t>Student</a:t>
          </a:r>
        </a:p>
      </dgm:t>
    </dgm:pt>
    <dgm:pt modelId="{F425CF37-250B-0E4F-AF7D-08929E5309FD}" type="parTrans" cxnId="{B78A70D1-D01A-EF4F-8C23-BA3098C5CED2}">
      <dgm:prSet/>
      <dgm:spPr/>
      <dgm:t>
        <a:bodyPr/>
        <a:lstStyle/>
        <a:p>
          <a:endParaRPr lang="en-US"/>
        </a:p>
      </dgm:t>
    </dgm:pt>
    <dgm:pt modelId="{A7070303-4BE9-F940-9D2A-A7356E25E4A2}" type="sibTrans" cxnId="{B78A70D1-D01A-EF4F-8C23-BA3098C5CED2}">
      <dgm:prSet/>
      <dgm:spPr/>
      <dgm:t>
        <a:bodyPr/>
        <a:lstStyle/>
        <a:p>
          <a:endParaRPr lang="en-US"/>
        </a:p>
      </dgm:t>
    </dgm:pt>
    <dgm:pt modelId="{298DF68E-C6FF-8447-B3C7-DB98B2DA8211}">
      <dgm:prSet phldrT="[Text]"/>
      <dgm:spPr/>
      <dgm:t>
        <a:bodyPr/>
        <a:lstStyle/>
        <a:p>
          <a:r>
            <a:rPr lang="en-US" dirty="0"/>
            <a:t>CPD Reflection</a:t>
          </a:r>
        </a:p>
      </dgm:t>
    </dgm:pt>
    <dgm:pt modelId="{DAAC6973-634D-6F4E-BCD9-6B6B89DEA6AD}" type="parTrans" cxnId="{13D4DA16-955C-A044-87BD-EBCBC03F1468}">
      <dgm:prSet/>
      <dgm:spPr/>
      <dgm:t>
        <a:bodyPr/>
        <a:lstStyle/>
        <a:p>
          <a:endParaRPr lang="en-US"/>
        </a:p>
      </dgm:t>
    </dgm:pt>
    <dgm:pt modelId="{5F3E6F09-77D0-AB48-B359-C7B2FAE0E056}" type="sibTrans" cxnId="{13D4DA16-955C-A044-87BD-EBCBC03F1468}">
      <dgm:prSet/>
      <dgm:spPr/>
      <dgm:t>
        <a:bodyPr/>
        <a:lstStyle/>
        <a:p>
          <a:endParaRPr lang="en-US"/>
        </a:p>
      </dgm:t>
    </dgm:pt>
    <dgm:pt modelId="{89EA6479-5206-ED49-9C58-90891748F038}">
      <dgm:prSet phldrT="[Text]"/>
      <dgm:spPr/>
      <dgm:t>
        <a:bodyPr/>
        <a:lstStyle/>
        <a:p>
          <a:r>
            <a:rPr lang="en-US" dirty="0"/>
            <a:t>1:1 Meetings</a:t>
          </a:r>
        </a:p>
      </dgm:t>
    </dgm:pt>
    <dgm:pt modelId="{C276CDB4-42DF-3049-A5B7-BC1A55D416C5}" type="parTrans" cxnId="{1DA0BF21-536B-ED4A-BF1A-D482FCCADD12}">
      <dgm:prSet/>
      <dgm:spPr/>
      <dgm:t>
        <a:bodyPr/>
        <a:lstStyle/>
        <a:p>
          <a:endParaRPr lang="en-US"/>
        </a:p>
      </dgm:t>
    </dgm:pt>
    <dgm:pt modelId="{BBF80B3C-2A3E-264A-894E-D2AD6B21A09F}" type="sibTrans" cxnId="{1DA0BF21-536B-ED4A-BF1A-D482FCCADD12}">
      <dgm:prSet/>
      <dgm:spPr/>
      <dgm:t>
        <a:bodyPr/>
        <a:lstStyle/>
        <a:p>
          <a:endParaRPr lang="en-US"/>
        </a:p>
      </dgm:t>
    </dgm:pt>
    <dgm:pt modelId="{AB468A8E-C490-F042-968A-572C9440A17D}">
      <dgm:prSet phldrT="[Text]"/>
      <dgm:spPr/>
      <dgm:t>
        <a:bodyPr/>
        <a:lstStyle/>
        <a:p>
          <a:r>
            <a:rPr lang="en-US" dirty="0"/>
            <a:t>1:1 Meetings</a:t>
          </a:r>
        </a:p>
      </dgm:t>
    </dgm:pt>
    <dgm:pt modelId="{E595BFC2-D7DC-2D42-A6DE-A1B27EAB76CD}" type="parTrans" cxnId="{F411D395-D385-8B40-8B41-3B3C3D1D0B7C}">
      <dgm:prSet/>
      <dgm:spPr/>
      <dgm:t>
        <a:bodyPr/>
        <a:lstStyle/>
        <a:p>
          <a:endParaRPr lang="en-US"/>
        </a:p>
      </dgm:t>
    </dgm:pt>
    <dgm:pt modelId="{8A86D9B8-6D9C-B145-A16E-7C7442207F06}" type="sibTrans" cxnId="{F411D395-D385-8B40-8B41-3B3C3D1D0B7C}">
      <dgm:prSet/>
      <dgm:spPr/>
      <dgm:t>
        <a:bodyPr/>
        <a:lstStyle/>
        <a:p>
          <a:endParaRPr lang="en-US"/>
        </a:p>
      </dgm:t>
    </dgm:pt>
    <dgm:pt modelId="{4888DCD3-24D3-184F-A5DE-8B3097088575}">
      <dgm:prSet phldrT="[Text]"/>
      <dgm:spPr/>
      <dgm:t>
        <a:bodyPr/>
        <a:lstStyle/>
        <a:p>
          <a:r>
            <a:rPr lang="en-US" dirty="0"/>
            <a:t>NO CPD Assignment</a:t>
          </a:r>
        </a:p>
      </dgm:t>
    </dgm:pt>
    <dgm:pt modelId="{902C8F4D-DFBF-3142-9079-4258C3E6D940}" type="parTrans" cxnId="{170329E9-6D1C-6741-A6C1-AB2C691087CE}">
      <dgm:prSet/>
      <dgm:spPr/>
      <dgm:t>
        <a:bodyPr/>
        <a:lstStyle/>
        <a:p>
          <a:endParaRPr lang="en-US"/>
        </a:p>
      </dgm:t>
    </dgm:pt>
    <dgm:pt modelId="{07AB8230-41CB-1946-B39D-7B712B7742DE}" type="sibTrans" cxnId="{170329E9-6D1C-6741-A6C1-AB2C691087CE}">
      <dgm:prSet/>
      <dgm:spPr/>
      <dgm:t>
        <a:bodyPr/>
        <a:lstStyle/>
        <a:p>
          <a:endParaRPr lang="en-US"/>
        </a:p>
      </dgm:t>
    </dgm:pt>
    <dgm:pt modelId="{0B928880-DD92-284F-A435-73D36850D8D0}" type="pres">
      <dgm:prSet presAssocID="{B3E551FC-EE43-6A4F-A416-480CDDE60FC3}" presName="theList" presStyleCnt="0">
        <dgm:presLayoutVars>
          <dgm:dir/>
          <dgm:animLvl val="lvl"/>
          <dgm:resizeHandles val="exact"/>
        </dgm:presLayoutVars>
      </dgm:prSet>
      <dgm:spPr/>
    </dgm:pt>
    <dgm:pt modelId="{60D79A7B-0432-8C46-990E-5899B24CE792}" type="pres">
      <dgm:prSet presAssocID="{180B5507-6E26-0946-90EB-4A366F821126}" presName="compNode" presStyleCnt="0"/>
      <dgm:spPr/>
    </dgm:pt>
    <dgm:pt modelId="{7C7E2574-859D-4D44-85A2-789889F42518}" type="pres">
      <dgm:prSet presAssocID="{180B5507-6E26-0946-90EB-4A366F821126}" presName="aNode" presStyleLbl="bgShp" presStyleIdx="0" presStyleCnt="3"/>
      <dgm:spPr/>
    </dgm:pt>
    <dgm:pt modelId="{029C9F9B-8FB7-AF41-9B64-EAE9F72B9811}" type="pres">
      <dgm:prSet presAssocID="{180B5507-6E26-0946-90EB-4A366F821126}" presName="textNode" presStyleLbl="bgShp" presStyleIdx="0" presStyleCnt="3"/>
      <dgm:spPr/>
    </dgm:pt>
    <dgm:pt modelId="{F1E4C37C-1DBE-1C41-AFFC-D6FBDA1438A4}" type="pres">
      <dgm:prSet presAssocID="{180B5507-6E26-0946-90EB-4A366F821126}" presName="compChildNode" presStyleCnt="0"/>
      <dgm:spPr/>
    </dgm:pt>
    <dgm:pt modelId="{AF96B4FD-6365-2D4A-995C-7CB04798799C}" type="pres">
      <dgm:prSet presAssocID="{180B5507-6E26-0946-90EB-4A366F821126}" presName="theInnerList" presStyleCnt="0"/>
      <dgm:spPr/>
    </dgm:pt>
    <dgm:pt modelId="{ADA068E4-4A06-964A-9273-960969D75DEE}" type="pres">
      <dgm:prSet presAssocID="{5F7CFC54-C1F4-3442-83C8-3AD394A0AC09}" presName="childNode" presStyleLbl="node1" presStyleIdx="0" presStyleCnt="9">
        <dgm:presLayoutVars>
          <dgm:bulletEnabled val="1"/>
        </dgm:presLayoutVars>
      </dgm:prSet>
      <dgm:spPr/>
    </dgm:pt>
    <dgm:pt modelId="{48244782-11DF-2048-9ED3-735B84B6BAEF}" type="pres">
      <dgm:prSet presAssocID="{5F7CFC54-C1F4-3442-83C8-3AD394A0AC09}" presName="aSpace2" presStyleCnt="0"/>
      <dgm:spPr/>
    </dgm:pt>
    <dgm:pt modelId="{253845D0-EA38-FC40-B3FD-8890E6ECEE48}" type="pres">
      <dgm:prSet presAssocID="{27DE2331-3C8B-904F-AF28-7A0AC1FC8085}" presName="childNode" presStyleLbl="node1" presStyleIdx="1" presStyleCnt="9">
        <dgm:presLayoutVars>
          <dgm:bulletEnabled val="1"/>
        </dgm:presLayoutVars>
      </dgm:prSet>
      <dgm:spPr/>
    </dgm:pt>
    <dgm:pt modelId="{2887DD72-7B05-C145-9E51-3C94C9680121}" type="pres">
      <dgm:prSet presAssocID="{27DE2331-3C8B-904F-AF28-7A0AC1FC8085}" presName="aSpace2" presStyleCnt="0"/>
      <dgm:spPr/>
    </dgm:pt>
    <dgm:pt modelId="{21148B4B-8F5D-AF4D-B1F9-5E4DCD3C2A97}" type="pres">
      <dgm:prSet presAssocID="{89EA6479-5206-ED49-9C58-90891748F038}" presName="childNode" presStyleLbl="node1" presStyleIdx="2" presStyleCnt="9">
        <dgm:presLayoutVars>
          <dgm:bulletEnabled val="1"/>
        </dgm:presLayoutVars>
      </dgm:prSet>
      <dgm:spPr/>
    </dgm:pt>
    <dgm:pt modelId="{E28D59A5-F5A3-374A-BCC2-F30C97A0629C}" type="pres">
      <dgm:prSet presAssocID="{180B5507-6E26-0946-90EB-4A366F821126}" presName="aSpace" presStyleCnt="0"/>
      <dgm:spPr/>
    </dgm:pt>
    <dgm:pt modelId="{5361EFDF-32AC-DF40-9BB6-EBBA21CBBF41}" type="pres">
      <dgm:prSet presAssocID="{8A5CE368-C327-2C4B-8520-AF76B910D6BC}" presName="compNode" presStyleCnt="0"/>
      <dgm:spPr/>
    </dgm:pt>
    <dgm:pt modelId="{A8DDE14E-38A4-A941-B624-6B4B04BF2B2B}" type="pres">
      <dgm:prSet presAssocID="{8A5CE368-C327-2C4B-8520-AF76B910D6BC}" presName="aNode" presStyleLbl="bgShp" presStyleIdx="1" presStyleCnt="3"/>
      <dgm:spPr/>
    </dgm:pt>
    <dgm:pt modelId="{8AA7100B-0C9D-FD42-9E08-FE76C68BA53F}" type="pres">
      <dgm:prSet presAssocID="{8A5CE368-C327-2C4B-8520-AF76B910D6BC}" presName="textNode" presStyleLbl="bgShp" presStyleIdx="1" presStyleCnt="3"/>
      <dgm:spPr/>
    </dgm:pt>
    <dgm:pt modelId="{0914DA8D-FCFB-334D-A805-E7C4FFAF2F26}" type="pres">
      <dgm:prSet presAssocID="{8A5CE368-C327-2C4B-8520-AF76B910D6BC}" presName="compChildNode" presStyleCnt="0"/>
      <dgm:spPr/>
    </dgm:pt>
    <dgm:pt modelId="{597D45BE-1B79-F849-B12F-7FAF2371DF25}" type="pres">
      <dgm:prSet presAssocID="{8A5CE368-C327-2C4B-8520-AF76B910D6BC}" presName="theInnerList" presStyleCnt="0"/>
      <dgm:spPr/>
    </dgm:pt>
    <dgm:pt modelId="{7E906E36-C7C3-504D-A4C5-738D7470F193}" type="pres">
      <dgm:prSet presAssocID="{2EF1F8A0-FB61-A041-B11D-1E34B25CF35F}" presName="childNode" presStyleLbl="node1" presStyleIdx="3" presStyleCnt="9">
        <dgm:presLayoutVars>
          <dgm:bulletEnabled val="1"/>
        </dgm:presLayoutVars>
      </dgm:prSet>
      <dgm:spPr/>
    </dgm:pt>
    <dgm:pt modelId="{1A7FCB0A-4F68-994C-8E40-D4ED6D1DDC30}" type="pres">
      <dgm:prSet presAssocID="{2EF1F8A0-FB61-A041-B11D-1E34B25CF35F}" presName="aSpace2" presStyleCnt="0"/>
      <dgm:spPr/>
    </dgm:pt>
    <dgm:pt modelId="{2DB9F816-BD69-5F48-B32C-E05AEE758244}" type="pres">
      <dgm:prSet presAssocID="{4888DCD3-24D3-184F-A5DE-8B3097088575}" presName="childNode" presStyleLbl="node1" presStyleIdx="4" presStyleCnt="9">
        <dgm:presLayoutVars>
          <dgm:bulletEnabled val="1"/>
        </dgm:presLayoutVars>
      </dgm:prSet>
      <dgm:spPr/>
    </dgm:pt>
    <dgm:pt modelId="{97BE2F56-8BB0-4D47-97CD-F6C1024CFA7C}" type="pres">
      <dgm:prSet presAssocID="{4888DCD3-24D3-184F-A5DE-8B3097088575}" presName="aSpace2" presStyleCnt="0"/>
      <dgm:spPr/>
    </dgm:pt>
    <dgm:pt modelId="{00B634CE-DB3D-8E47-A591-D4A77CBC498A}" type="pres">
      <dgm:prSet presAssocID="{28DF4CB7-28DC-CE42-82E2-91C2B1922DD8}" presName="childNode" presStyleLbl="node1" presStyleIdx="5" presStyleCnt="9">
        <dgm:presLayoutVars>
          <dgm:bulletEnabled val="1"/>
        </dgm:presLayoutVars>
      </dgm:prSet>
      <dgm:spPr/>
    </dgm:pt>
    <dgm:pt modelId="{2392A0F9-6D47-CB44-8852-C9DC35208E61}" type="pres">
      <dgm:prSet presAssocID="{8A5CE368-C327-2C4B-8520-AF76B910D6BC}" presName="aSpace" presStyleCnt="0"/>
      <dgm:spPr/>
    </dgm:pt>
    <dgm:pt modelId="{128B5C21-AA9C-4B4C-9F12-D99305B1E9CE}" type="pres">
      <dgm:prSet presAssocID="{C56C82DD-6B61-BF4A-8596-1B14DA4F1C14}" presName="compNode" presStyleCnt="0"/>
      <dgm:spPr/>
    </dgm:pt>
    <dgm:pt modelId="{10989F49-151A-B24B-BCE2-54215807FE50}" type="pres">
      <dgm:prSet presAssocID="{C56C82DD-6B61-BF4A-8596-1B14DA4F1C14}" presName="aNode" presStyleLbl="bgShp" presStyleIdx="2" presStyleCnt="3"/>
      <dgm:spPr/>
    </dgm:pt>
    <dgm:pt modelId="{24EBBE30-E6A7-CD48-BF3D-D1BE13E36BC9}" type="pres">
      <dgm:prSet presAssocID="{C56C82DD-6B61-BF4A-8596-1B14DA4F1C14}" presName="textNode" presStyleLbl="bgShp" presStyleIdx="2" presStyleCnt="3"/>
      <dgm:spPr/>
    </dgm:pt>
    <dgm:pt modelId="{16CDAA26-811B-7847-8A2F-CECF80163CD7}" type="pres">
      <dgm:prSet presAssocID="{C56C82DD-6B61-BF4A-8596-1B14DA4F1C14}" presName="compChildNode" presStyleCnt="0"/>
      <dgm:spPr/>
    </dgm:pt>
    <dgm:pt modelId="{10DE79D0-6070-474F-9F8B-5E82B21A5CF6}" type="pres">
      <dgm:prSet presAssocID="{C56C82DD-6B61-BF4A-8596-1B14DA4F1C14}" presName="theInnerList" presStyleCnt="0"/>
      <dgm:spPr/>
    </dgm:pt>
    <dgm:pt modelId="{BED26774-5A6E-974C-BD56-3923F1A4AEF6}" type="pres">
      <dgm:prSet presAssocID="{A16224F5-F5AA-0E40-8319-18CE811D300A}" presName="childNode" presStyleLbl="node1" presStyleIdx="6" presStyleCnt="9">
        <dgm:presLayoutVars>
          <dgm:bulletEnabled val="1"/>
        </dgm:presLayoutVars>
      </dgm:prSet>
      <dgm:spPr/>
    </dgm:pt>
    <dgm:pt modelId="{42696689-E066-2B46-81B5-49BC3925E638}" type="pres">
      <dgm:prSet presAssocID="{A16224F5-F5AA-0E40-8319-18CE811D300A}" presName="aSpace2" presStyleCnt="0"/>
      <dgm:spPr/>
    </dgm:pt>
    <dgm:pt modelId="{5C793C25-3A6F-8A46-B284-0FB778080A45}" type="pres">
      <dgm:prSet presAssocID="{298DF68E-C6FF-8447-B3C7-DB98B2DA8211}" presName="childNode" presStyleLbl="node1" presStyleIdx="7" presStyleCnt="9">
        <dgm:presLayoutVars>
          <dgm:bulletEnabled val="1"/>
        </dgm:presLayoutVars>
      </dgm:prSet>
      <dgm:spPr/>
    </dgm:pt>
    <dgm:pt modelId="{A10C3C8A-EB30-6E41-8EF9-A5C9783C567B}" type="pres">
      <dgm:prSet presAssocID="{298DF68E-C6FF-8447-B3C7-DB98B2DA8211}" presName="aSpace2" presStyleCnt="0"/>
      <dgm:spPr/>
    </dgm:pt>
    <dgm:pt modelId="{F10766EB-4C3F-AA47-B117-1C506E3750B0}" type="pres">
      <dgm:prSet presAssocID="{AB468A8E-C490-F042-968A-572C9440A17D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599D7806-E646-8D41-B8FF-9A3361D31B94}" type="presOf" srcId="{8A5CE368-C327-2C4B-8520-AF76B910D6BC}" destId="{A8DDE14E-38A4-A941-B624-6B4B04BF2B2B}" srcOrd="0" destOrd="0" presId="urn:microsoft.com/office/officeart/2005/8/layout/lProcess2"/>
    <dgm:cxn modelId="{13D4DA16-955C-A044-87BD-EBCBC03F1468}" srcId="{C56C82DD-6B61-BF4A-8596-1B14DA4F1C14}" destId="{298DF68E-C6FF-8447-B3C7-DB98B2DA8211}" srcOrd="1" destOrd="0" parTransId="{DAAC6973-634D-6F4E-BCD9-6B6B89DEA6AD}" sibTransId="{5F3E6F09-77D0-AB48-B359-C7B2FAE0E056}"/>
    <dgm:cxn modelId="{E7ABB01F-7C4B-9E44-99AA-3A2BA351D860}" type="presOf" srcId="{4888DCD3-24D3-184F-A5DE-8B3097088575}" destId="{2DB9F816-BD69-5F48-B32C-E05AEE758244}" srcOrd="0" destOrd="0" presId="urn:microsoft.com/office/officeart/2005/8/layout/lProcess2"/>
    <dgm:cxn modelId="{1DA0BF21-536B-ED4A-BF1A-D482FCCADD12}" srcId="{180B5507-6E26-0946-90EB-4A366F821126}" destId="{89EA6479-5206-ED49-9C58-90891748F038}" srcOrd="2" destOrd="0" parTransId="{C276CDB4-42DF-3049-A5B7-BC1A55D416C5}" sibTransId="{BBF80B3C-2A3E-264A-894E-D2AD6B21A09F}"/>
    <dgm:cxn modelId="{9FB40129-583B-6247-8748-7893B5ACCA22}" type="presOf" srcId="{B3E551FC-EE43-6A4F-A416-480CDDE60FC3}" destId="{0B928880-DD92-284F-A435-73D36850D8D0}" srcOrd="0" destOrd="0" presId="urn:microsoft.com/office/officeart/2005/8/layout/lProcess2"/>
    <dgm:cxn modelId="{C61C6A3D-6A95-2946-A5C8-A2C60E7D7DAC}" type="presOf" srcId="{89EA6479-5206-ED49-9C58-90891748F038}" destId="{21148B4B-8F5D-AF4D-B1F9-5E4DCD3C2A97}" srcOrd="0" destOrd="0" presId="urn:microsoft.com/office/officeart/2005/8/layout/lProcess2"/>
    <dgm:cxn modelId="{E7D3EE44-6E2B-6C45-9153-0DA0E62E766C}" type="presOf" srcId="{298DF68E-C6FF-8447-B3C7-DB98B2DA8211}" destId="{5C793C25-3A6F-8A46-B284-0FB778080A45}" srcOrd="0" destOrd="0" presId="urn:microsoft.com/office/officeart/2005/8/layout/lProcess2"/>
    <dgm:cxn modelId="{BBEA9768-C105-0E4A-9E03-439A6CCAF02B}" type="presOf" srcId="{AB468A8E-C490-F042-968A-572C9440A17D}" destId="{F10766EB-4C3F-AA47-B117-1C506E3750B0}" srcOrd="0" destOrd="0" presId="urn:microsoft.com/office/officeart/2005/8/layout/lProcess2"/>
    <dgm:cxn modelId="{A4B9C16C-9720-C041-9187-63EB48775B3E}" srcId="{B3E551FC-EE43-6A4F-A416-480CDDE60FC3}" destId="{C56C82DD-6B61-BF4A-8596-1B14DA4F1C14}" srcOrd="2" destOrd="0" parTransId="{E9217AE7-C931-8C4F-B990-F5B71980801A}" sibTransId="{388A250B-DFA9-0D4F-A57D-436BEA311C63}"/>
    <dgm:cxn modelId="{CE0E1D7E-82A5-BF47-9ABF-4557E6B353CD}" type="presOf" srcId="{5F7CFC54-C1F4-3442-83C8-3AD394A0AC09}" destId="{ADA068E4-4A06-964A-9273-960969D75DEE}" srcOrd="0" destOrd="0" presId="urn:microsoft.com/office/officeart/2005/8/layout/lProcess2"/>
    <dgm:cxn modelId="{78A27B8B-255E-6E45-977C-F22B1294A238}" srcId="{180B5507-6E26-0946-90EB-4A366F821126}" destId="{5F7CFC54-C1F4-3442-83C8-3AD394A0AC09}" srcOrd="0" destOrd="0" parTransId="{528103CE-CFFA-B342-BF68-F2802EE6EC1E}" sibTransId="{DDC40D4C-9C89-7249-9D8B-795C57876694}"/>
    <dgm:cxn modelId="{17F3ED91-0F6E-D549-A7B6-5CA30B60ACAC}" srcId="{B3E551FC-EE43-6A4F-A416-480CDDE60FC3}" destId="{180B5507-6E26-0946-90EB-4A366F821126}" srcOrd="0" destOrd="0" parTransId="{E2095D6B-5ECF-9743-95FF-035666FE3BB8}" sibTransId="{0087EA71-7260-7346-B041-CC9FCAD86222}"/>
    <dgm:cxn modelId="{F411D395-D385-8B40-8B41-3B3C3D1D0B7C}" srcId="{C56C82DD-6B61-BF4A-8596-1B14DA4F1C14}" destId="{AB468A8E-C490-F042-968A-572C9440A17D}" srcOrd="2" destOrd="0" parTransId="{E595BFC2-D7DC-2D42-A6DE-A1B27EAB76CD}" sibTransId="{8A86D9B8-6D9C-B145-A16E-7C7442207F06}"/>
    <dgm:cxn modelId="{FD9213A3-BBCF-AD48-9ACF-1C1439051818}" srcId="{B3E551FC-EE43-6A4F-A416-480CDDE60FC3}" destId="{8A5CE368-C327-2C4B-8520-AF76B910D6BC}" srcOrd="1" destOrd="0" parTransId="{0519BF71-2F81-664A-8ACC-AC6DC0EE54AF}" sibTransId="{DCEFA9D2-6751-0443-86EF-66325FAB6697}"/>
    <dgm:cxn modelId="{3C37FDAD-620A-7C45-97B4-0F209CF4556F}" type="presOf" srcId="{A16224F5-F5AA-0E40-8319-18CE811D300A}" destId="{BED26774-5A6E-974C-BD56-3923F1A4AEF6}" srcOrd="0" destOrd="0" presId="urn:microsoft.com/office/officeart/2005/8/layout/lProcess2"/>
    <dgm:cxn modelId="{C7B804AE-F7DE-404F-9CF9-628C9B6E2603}" type="presOf" srcId="{2EF1F8A0-FB61-A041-B11D-1E34B25CF35F}" destId="{7E906E36-C7C3-504D-A4C5-738D7470F193}" srcOrd="0" destOrd="0" presId="urn:microsoft.com/office/officeart/2005/8/layout/lProcess2"/>
    <dgm:cxn modelId="{290D7CB1-07A2-8647-8834-5A4E98F2871C}" type="presOf" srcId="{27DE2331-3C8B-904F-AF28-7A0AC1FC8085}" destId="{253845D0-EA38-FC40-B3FD-8890E6ECEE48}" srcOrd="0" destOrd="0" presId="urn:microsoft.com/office/officeart/2005/8/layout/lProcess2"/>
    <dgm:cxn modelId="{875789B3-E5E3-EE4B-9C3F-FF1AEA6E216F}" srcId="{8A5CE368-C327-2C4B-8520-AF76B910D6BC}" destId="{2EF1F8A0-FB61-A041-B11D-1E34B25CF35F}" srcOrd="0" destOrd="0" parTransId="{DF0B0BC6-281E-1346-B9A1-AD71888CF94D}" sibTransId="{B853FBBB-CF4B-7B48-A112-A133C6AFD911}"/>
    <dgm:cxn modelId="{2DE90FBD-59ED-0E4F-AFA2-B832805ECBAF}" srcId="{180B5507-6E26-0946-90EB-4A366F821126}" destId="{27DE2331-3C8B-904F-AF28-7A0AC1FC8085}" srcOrd="1" destOrd="0" parTransId="{22F0A0C0-9864-834E-805F-648AD450EA64}" sibTransId="{E657EFE7-D857-9D47-9715-3E0DCECBB380}"/>
    <dgm:cxn modelId="{D21503BF-33CC-D146-9E40-ABE4D71630D1}" type="presOf" srcId="{C56C82DD-6B61-BF4A-8596-1B14DA4F1C14}" destId="{24EBBE30-E6A7-CD48-BF3D-D1BE13E36BC9}" srcOrd="1" destOrd="0" presId="urn:microsoft.com/office/officeart/2005/8/layout/lProcess2"/>
    <dgm:cxn modelId="{7A69C4C8-8249-2246-8C63-D7292FECC7DB}" type="presOf" srcId="{C56C82DD-6B61-BF4A-8596-1B14DA4F1C14}" destId="{10989F49-151A-B24B-BCE2-54215807FE50}" srcOrd="0" destOrd="0" presId="urn:microsoft.com/office/officeart/2005/8/layout/lProcess2"/>
    <dgm:cxn modelId="{642DF0CD-0218-CE4E-A491-36549F50BB78}" type="presOf" srcId="{180B5507-6E26-0946-90EB-4A366F821126}" destId="{029C9F9B-8FB7-AF41-9B64-EAE9F72B9811}" srcOrd="1" destOrd="0" presId="urn:microsoft.com/office/officeart/2005/8/layout/lProcess2"/>
    <dgm:cxn modelId="{B78A70D1-D01A-EF4F-8C23-BA3098C5CED2}" srcId="{C56C82DD-6B61-BF4A-8596-1B14DA4F1C14}" destId="{A16224F5-F5AA-0E40-8319-18CE811D300A}" srcOrd="0" destOrd="0" parTransId="{F425CF37-250B-0E4F-AF7D-08929E5309FD}" sibTransId="{A7070303-4BE9-F940-9D2A-A7356E25E4A2}"/>
    <dgm:cxn modelId="{170329E9-6D1C-6741-A6C1-AB2C691087CE}" srcId="{8A5CE368-C327-2C4B-8520-AF76B910D6BC}" destId="{4888DCD3-24D3-184F-A5DE-8B3097088575}" srcOrd="1" destOrd="0" parTransId="{902C8F4D-DFBF-3142-9079-4258C3E6D940}" sibTransId="{07AB8230-41CB-1946-B39D-7B712B7742DE}"/>
    <dgm:cxn modelId="{9DED96E9-59DB-FA48-B5C6-058B3809BC97}" type="presOf" srcId="{28DF4CB7-28DC-CE42-82E2-91C2B1922DD8}" destId="{00B634CE-DB3D-8E47-A591-D4A77CBC498A}" srcOrd="0" destOrd="0" presId="urn:microsoft.com/office/officeart/2005/8/layout/lProcess2"/>
    <dgm:cxn modelId="{A6A220F1-67C9-7E4F-8B5F-1D8454D57F71}" type="presOf" srcId="{8A5CE368-C327-2C4B-8520-AF76B910D6BC}" destId="{8AA7100B-0C9D-FD42-9E08-FE76C68BA53F}" srcOrd="1" destOrd="0" presId="urn:microsoft.com/office/officeart/2005/8/layout/lProcess2"/>
    <dgm:cxn modelId="{1423C0F1-3AA4-4443-AF20-0A0A77E3AB20}" srcId="{8A5CE368-C327-2C4B-8520-AF76B910D6BC}" destId="{28DF4CB7-28DC-CE42-82E2-91C2B1922DD8}" srcOrd="2" destOrd="0" parTransId="{5B258D5F-D7C7-2745-AF48-D0C4E7CAD6C5}" sibTransId="{1D90C652-0F9A-9B4C-8CF6-17E4ACD406C9}"/>
    <dgm:cxn modelId="{2C786CFE-FFFF-8949-9161-F88527A8B485}" type="presOf" srcId="{180B5507-6E26-0946-90EB-4A366F821126}" destId="{7C7E2574-859D-4D44-85A2-789889F42518}" srcOrd="0" destOrd="0" presId="urn:microsoft.com/office/officeart/2005/8/layout/lProcess2"/>
    <dgm:cxn modelId="{69E42E21-D195-3B4D-B264-03C37FB7DD32}" type="presParOf" srcId="{0B928880-DD92-284F-A435-73D36850D8D0}" destId="{60D79A7B-0432-8C46-990E-5899B24CE792}" srcOrd="0" destOrd="0" presId="urn:microsoft.com/office/officeart/2005/8/layout/lProcess2"/>
    <dgm:cxn modelId="{3CF04708-9F5F-5743-B30D-B6B766D4A66D}" type="presParOf" srcId="{60D79A7B-0432-8C46-990E-5899B24CE792}" destId="{7C7E2574-859D-4D44-85A2-789889F42518}" srcOrd="0" destOrd="0" presId="urn:microsoft.com/office/officeart/2005/8/layout/lProcess2"/>
    <dgm:cxn modelId="{564DAA17-08C6-1E43-8E70-104B906F94C4}" type="presParOf" srcId="{60D79A7B-0432-8C46-990E-5899B24CE792}" destId="{029C9F9B-8FB7-AF41-9B64-EAE9F72B9811}" srcOrd="1" destOrd="0" presId="urn:microsoft.com/office/officeart/2005/8/layout/lProcess2"/>
    <dgm:cxn modelId="{45220ED5-B933-AD4F-BA0D-73D93439CD07}" type="presParOf" srcId="{60D79A7B-0432-8C46-990E-5899B24CE792}" destId="{F1E4C37C-1DBE-1C41-AFFC-D6FBDA1438A4}" srcOrd="2" destOrd="0" presId="urn:microsoft.com/office/officeart/2005/8/layout/lProcess2"/>
    <dgm:cxn modelId="{6672AF9E-8F15-C64A-9EDD-6614A347DEA9}" type="presParOf" srcId="{F1E4C37C-1DBE-1C41-AFFC-D6FBDA1438A4}" destId="{AF96B4FD-6365-2D4A-995C-7CB04798799C}" srcOrd="0" destOrd="0" presId="urn:microsoft.com/office/officeart/2005/8/layout/lProcess2"/>
    <dgm:cxn modelId="{01891633-D3EE-B04B-BFDE-DC3234A93895}" type="presParOf" srcId="{AF96B4FD-6365-2D4A-995C-7CB04798799C}" destId="{ADA068E4-4A06-964A-9273-960969D75DEE}" srcOrd="0" destOrd="0" presId="urn:microsoft.com/office/officeart/2005/8/layout/lProcess2"/>
    <dgm:cxn modelId="{8A69AEE4-B916-5942-B5C3-5002CD9CB05B}" type="presParOf" srcId="{AF96B4FD-6365-2D4A-995C-7CB04798799C}" destId="{48244782-11DF-2048-9ED3-735B84B6BAEF}" srcOrd="1" destOrd="0" presId="urn:microsoft.com/office/officeart/2005/8/layout/lProcess2"/>
    <dgm:cxn modelId="{6F11F7FC-D7B0-4040-B7C1-78EC48AC01CE}" type="presParOf" srcId="{AF96B4FD-6365-2D4A-995C-7CB04798799C}" destId="{253845D0-EA38-FC40-B3FD-8890E6ECEE48}" srcOrd="2" destOrd="0" presId="urn:microsoft.com/office/officeart/2005/8/layout/lProcess2"/>
    <dgm:cxn modelId="{0419D9EB-1945-A14E-9250-00B74F0F67FE}" type="presParOf" srcId="{AF96B4FD-6365-2D4A-995C-7CB04798799C}" destId="{2887DD72-7B05-C145-9E51-3C94C9680121}" srcOrd="3" destOrd="0" presId="urn:microsoft.com/office/officeart/2005/8/layout/lProcess2"/>
    <dgm:cxn modelId="{4E152037-67D5-FF46-9A0F-1E53CA329802}" type="presParOf" srcId="{AF96B4FD-6365-2D4A-995C-7CB04798799C}" destId="{21148B4B-8F5D-AF4D-B1F9-5E4DCD3C2A97}" srcOrd="4" destOrd="0" presId="urn:microsoft.com/office/officeart/2005/8/layout/lProcess2"/>
    <dgm:cxn modelId="{F80E5A2E-9350-274D-8F7A-5DDD12B2E8EE}" type="presParOf" srcId="{0B928880-DD92-284F-A435-73D36850D8D0}" destId="{E28D59A5-F5A3-374A-BCC2-F30C97A0629C}" srcOrd="1" destOrd="0" presId="urn:microsoft.com/office/officeart/2005/8/layout/lProcess2"/>
    <dgm:cxn modelId="{FF25E355-18AE-904B-B066-329408FB18AA}" type="presParOf" srcId="{0B928880-DD92-284F-A435-73D36850D8D0}" destId="{5361EFDF-32AC-DF40-9BB6-EBBA21CBBF41}" srcOrd="2" destOrd="0" presId="urn:microsoft.com/office/officeart/2005/8/layout/lProcess2"/>
    <dgm:cxn modelId="{37B641D1-29A5-6E46-B609-45D8CBCA9AC3}" type="presParOf" srcId="{5361EFDF-32AC-DF40-9BB6-EBBA21CBBF41}" destId="{A8DDE14E-38A4-A941-B624-6B4B04BF2B2B}" srcOrd="0" destOrd="0" presId="urn:microsoft.com/office/officeart/2005/8/layout/lProcess2"/>
    <dgm:cxn modelId="{66B1F711-2BBA-854D-93C2-7A893C09AB75}" type="presParOf" srcId="{5361EFDF-32AC-DF40-9BB6-EBBA21CBBF41}" destId="{8AA7100B-0C9D-FD42-9E08-FE76C68BA53F}" srcOrd="1" destOrd="0" presId="urn:microsoft.com/office/officeart/2005/8/layout/lProcess2"/>
    <dgm:cxn modelId="{7516C2CD-C155-FF4C-86D4-2B4DF96E067B}" type="presParOf" srcId="{5361EFDF-32AC-DF40-9BB6-EBBA21CBBF41}" destId="{0914DA8D-FCFB-334D-A805-E7C4FFAF2F26}" srcOrd="2" destOrd="0" presId="urn:microsoft.com/office/officeart/2005/8/layout/lProcess2"/>
    <dgm:cxn modelId="{CF123DCF-B5AD-1842-91A6-778CF015A38D}" type="presParOf" srcId="{0914DA8D-FCFB-334D-A805-E7C4FFAF2F26}" destId="{597D45BE-1B79-F849-B12F-7FAF2371DF25}" srcOrd="0" destOrd="0" presId="urn:microsoft.com/office/officeart/2005/8/layout/lProcess2"/>
    <dgm:cxn modelId="{CDE9E6E1-87A4-E543-8E58-7A82E443BDB7}" type="presParOf" srcId="{597D45BE-1B79-F849-B12F-7FAF2371DF25}" destId="{7E906E36-C7C3-504D-A4C5-738D7470F193}" srcOrd="0" destOrd="0" presId="urn:microsoft.com/office/officeart/2005/8/layout/lProcess2"/>
    <dgm:cxn modelId="{F4782F35-1725-7144-8484-9939F5035786}" type="presParOf" srcId="{597D45BE-1B79-F849-B12F-7FAF2371DF25}" destId="{1A7FCB0A-4F68-994C-8E40-D4ED6D1DDC30}" srcOrd="1" destOrd="0" presId="urn:microsoft.com/office/officeart/2005/8/layout/lProcess2"/>
    <dgm:cxn modelId="{05A2CD02-7EA4-6F4D-9546-47FDD46802B3}" type="presParOf" srcId="{597D45BE-1B79-F849-B12F-7FAF2371DF25}" destId="{2DB9F816-BD69-5F48-B32C-E05AEE758244}" srcOrd="2" destOrd="0" presId="urn:microsoft.com/office/officeart/2005/8/layout/lProcess2"/>
    <dgm:cxn modelId="{A54F1E66-F3D9-FC4D-9AE1-96938EC73A18}" type="presParOf" srcId="{597D45BE-1B79-F849-B12F-7FAF2371DF25}" destId="{97BE2F56-8BB0-4D47-97CD-F6C1024CFA7C}" srcOrd="3" destOrd="0" presId="urn:microsoft.com/office/officeart/2005/8/layout/lProcess2"/>
    <dgm:cxn modelId="{FA24CFDF-39D9-FA4A-9B9A-27F682F088D8}" type="presParOf" srcId="{597D45BE-1B79-F849-B12F-7FAF2371DF25}" destId="{00B634CE-DB3D-8E47-A591-D4A77CBC498A}" srcOrd="4" destOrd="0" presId="urn:microsoft.com/office/officeart/2005/8/layout/lProcess2"/>
    <dgm:cxn modelId="{879EB749-AEDD-A54B-A777-07327C265CC0}" type="presParOf" srcId="{0B928880-DD92-284F-A435-73D36850D8D0}" destId="{2392A0F9-6D47-CB44-8852-C9DC35208E61}" srcOrd="3" destOrd="0" presId="urn:microsoft.com/office/officeart/2005/8/layout/lProcess2"/>
    <dgm:cxn modelId="{22AECD0D-02E6-0A48-B010-48605BC59D2E}" type="presParOf" srcId="{0B928880-DD92-284F-A435-73D36850D8D0}" destId="{128B5C21-AA9C-4B4C-9F12-D99305B1E9CE}" srcOrd="4" destOrd="0" presId="urn:microsoft.com/office/officeart/2005/8/layout/lProcess2"/>
    <dgm:cxn modelId="{CD6FF75D-13FB-5043-ABD9-1252AB9B0B04}" type="presParOf" srcId="{128B5C21-AA9C-4B4C-9F12-D99305B1E9CE}" destId="{10989F49-151A-B24B-BCE2-54215807FE50}" srcOrd="0" destOrd="0" presId="urn:microsoft.com/office/officeart/2005/8/layout/lProcess2"/>
    <dgm:cxn modelId="{EE67B0D6-3B64-EF44-8207-EE0988CF1BC8}" type="presParOf" srcId="{128B5C21-AA9C-4B4C-9F12-D99305B1E9CE}" destId="{24EBBE30-E6A7-CD48-BF3D-D1BE13E36BC9}" srcOrd="1" destOrd="0" presId="urn:microsoft.com/office/officeart/2005/8/layout/lProcess2"/>
    <dgm:cxn modelId="{7CA55BF0-80F4-8747-BC89-333784E8303C}" type="presParOf" srcId="{128B5C21-AA9C-4B4C-9F12-D99305B1E9CE}" destId="{16CDAA26-811B-7847-8A2F-CECF80163CD7}" srcOrd="2" destOrd="0" presId="urn:microsoft.com/office/officeart/2005/8/layout/lProcess2"/>
    <dgm:cxn modelId="{1F2E807B-02C7-0447-BD43-D0A9818F3F0B}" type="presParOf" srcId="{16CDAA26-811B-7847-8A2F-CECF80163CD7}" destId="{10DE79D0-6070-474F-9F8B-5E82B21A5CF6}" srcOrd="0" destOrd="0" presId="urn:microsoft.com/office/officeart/2005/8/layout/lProcess2"/>
    <dgm:cxn modelId="{7988A0B7-2618-C642-8D8E-CC46033CC3B5}" type="presParOf" srcId="{10DE79D0-6070-474F-9F8B-5E82B21A5CF6}" destId="{BED26774-5A6E-974C-BD56-3923F1A4AEF6}" srcOrd="0" destOrd="0" presId="urn:microsoft.com/office/officeart/2005/8/layout/lProcess2"/>
    <dgm:cxn modelId="{140CEF94-7889-D940-AF1B-6882E566EA97}" type="presParOf" srcId="{10DE79D0-6070-474F-9F8B-5E82B21A5CF6}" destId="{42696689-E066-2B46-81B5-49BC3925E638}" srcOrd="1" destOrd="0" presId="urn:microsoft.com/office/officeart/2005/8/layout/lProcess2"/>
    <dgm:cxn modelId="{31EE66A2-40E4-9D4E-B66D-6BBDB454AFED}" type="presParOf" srcId="{10DE79D0-6070-474F-9F8B-5E82B21A5CF6}" destId="{5C793C25-3A6F-8A46-B284-0FB778080A45}" srcOrd="2" destOrd="0" presId="urn:microsoft.com/office/officeart/2005/8/layout/lProcess2"/>
    <dgm:cxn modelId="{DB2AFB29-A7FB-9447-875E-913E8DE2D370}" type="presParOf" srcId="{10DE79D0-6070-474F-9F8B-5E82B21A5CF6}" destId="{A10C3C8A-EB30-6E41-8EF9-A5C9783C567B}" srcOrd="3" destOrd="0" presId="urn:microsoft.com/office/officeart/2005/8/layout/lProcess2"/>
    <dgm:cxn modelId="{80349D63-E1B2-8E4C-8F5D-A1602BE44611}" type="presParOf" srcId="{10DE79D0-6070-474F-9F8B-5E82B21A5CF6}" destId="{F10766EB-4C3F-AA47-B117-1C506E3750B0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449149-DD03-3D4C-AF99-6E2AB0258E7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C02DD0-0ED9-1F45-9213-840C75DFF3F3}">
      <dgm:prSet phldrT="[Text]"/>
      <dgm:spPr/>
      <dgm:t>
        <a:bodyPr/>
        <a:lstStyle/>
        <a:p>
          <a:r>
            <a:rPr lang="en-US" dirty="0"/>
            <a:t>Walk</a:t>
          </a:r>
        </a:p>
      </dgm:t>
    </dgm:pt>
    <dgm:pt modelId="{A3ABDFE1-82DF-3646-B933-C6CA4368C7FF}" type="parTrans" cxnId="{62FA54EB-EF30-0241-B448-02DC0071D7B4}">
      <dgm:prSet/>
      <dgm:spPr/>
      <dgm:t>
        <a:bodyPr/>
        <a:lstStyle/>
        <a:p>
          <a:endParaRPr lang="en-US"/>
        </a:p>
      </dgm:t>
    </dgm:pt>
    <dgm:pt modelId="{865C5C54-7912-A84E-A010-8EB372E79854}" type="sibTrans" cxnId="{62FA54EB-EF30-0241-B448-02DC0071D7B4}">
      <dgm:prSet/>
      <dgm:spPr/>
      <dgm:t>
        <a:bodyPr/>
        <a:lstStyle/>
        <a:p>
          <a:endParaRPr lang="en-US"/>
        </a:p>
      </dgm:t>
    </dgm:pt>
    <dgm:pt modelId="{539BCAED-1E18-114D-AAA5-CFB195208635}">
      <dgm:prSet phldrT="[Text]"/>
      <dgm:spPr/>
      <dgm:t>
        <a:bodyPr/>
        <a:lstStyle/>
        <a:p>
          <a:r>
            <a:rPr lang="en-US" dirty="0"/>
            <a:t>Gym</a:t>
          </a:r>
        </a:p>
      </dgm:t>
    </dgm:pt>
    <dgm:pt modelId="{8EF0E6B4-BDA6-BE4E-9F1F-631F79A2A6B6}" type="parTrans" cxnId="{3354E32D-A593-204A-8547-B003A928A57C}">
      <dgm:prSet/>
      <dgm:spPr/>
      <dgm:t>
        <a:bodyPr/>
        <a:lstStyle/>
        <a:p>
          <a:endParaRPr lang="en-US"/>
        </a:p>
      </dgm:t>
    </dgm:pt>
    <dgm:pt modelId="{C1E1BF5F-5224-6C47-B579-E16B088B23B3}" type="sibTrans" cxnId="{3354E32D-A593-204A-8547-B003A928A57C}">
      <dgm:prSet/>
      <dgm:spPr/>
      <dgm:t>
        <a:bodyPr/>
        <a:lstStyle/>
        <a:p>
          <a:endParaRPr lang="en-US"/>
        </a:p>
      </dgm:t>
    </dgm:pt>
    <dgm:pt modelId="{D8D186B3-1842-4E48-ACA3-D44E90F4C723}">
      <dgm:prSet phldrT="[Text]"/>
      <dgm:spPr/>
      <dgm:t>
        <a:bodyPr/>
        <a:lstStyle/>
        <a:p>
          <a:r>
            <a:rPr lang="en-US" dirty="0"/>
            <a:t>Nap</a:t>
          </a:r>
        </a:p>
      </dgm:t>
    </dgm:pt>
    <dgm:pt modelId="{31F8487D-E5FA-9245-A406-278FFB17CCCB}" type="parTrans" cxnId="{61539C30-4D3E-DC48-9C08-881403DCDC8A}">
      <dgm:prSet/>
      <dgm:spPr/>
      <dgm:t>
        <a:bodyPr/>
        <a:lstStyle/>
        <a:p>
          <a:endParaRPr lang="en-US"/>
        </a:p>
      </dgm:t>
    </dgm:pt>
    <dgm:pt modelId="{93E16BC7-BBAB-5E46-AFBD-84A9A46CB807}" type="sibTrans" cxnId="{61539C30-4D3E-DC48-9C08-881403DCDC8A}">
      <dgm:prSet/>
      <dgm:spPr/>
      <dgm:t>
        <a:bodyPr/>
        <a:lstStyle/>
        <a:p>
          <a:endParaRPr lang="en-US"/>
        </a:p>
      </dgm:t>
    </dgm:pt>
    <dgm:pt modelId="{B74E7652-30F5-4945-923C-133DA935C2CE}">
      <dgm:prSet/>
      <dgm:spPr/>
      <dgm:t>
        <a:bodyPr/>
        <a:lstStyle/>
        <a:p>
          <a:r>
            <a:rPr lang="en-US" dirty="0"/>
            <a:t>Run</a:t>
          </a:r>
        </a:p>
      </dgm:t>
    </dgm:pt>
    <dgm:pt modelId="{8D2B3460-EE8A-9146-BA2A-366F9809C235}" type="parTrans" cxnId="{39CA3850-3186-6D41-8738-98ACEC7F7817}">
      <dgm:prSet/>
      <dgm:spPr/>
      <dgm:t>
        <a:bodyPr/>
        <a:lstStyle/>
        <a:p>
          <a:endParaRPr lang="en-US"/>
        </a:p>
      </dgm:t>
    </dgm:pt>
    <dgm:pt modelId="{AF8E712B-5D60-CF4B-87F6-40F49A818057}" type="sibTrans" cxnId="{39CA3850-3186-6D41-8738-98ACEC7F7817}">
      <dgm:prSet/>
      <dgm:spPr/>
      <dgm:t>
        <a:bodyPr/>
        <a:lstStyle/>
        <a:p>
          <a:endParaRPr lang="en-US"/>
        </a:p>
      </dgm:t>
    </dgm:pt>
    <dgm:pt modelId="{F57C8F8B-C0BE-7745-804B-39C238328F1F}">
      <dgm:prSet/>
      <dgm:spPr/>
      <dgm:t>
        <a:bodyPr/>
        <a:lstStyle/>
        <a:p>
          <a:r>
            <a:rPr lang="en-US" dirty="0"/>
            <a:t>Meal</a:t>
          </a:r>
        </a:p>
      </dgm:t>
    </dgm:pt>
    <dgm:pt modelId="{5663A067-2E05-004A-9618-034B2FAB95D3}" type="parTrans" cxnId="{517D7F53-EE10-3B4A-ABD9-48DCAF39BF44}">
      <dgm:prSet/>
      <dgm:spPr/>
      <dgm:t>
        <a:bodyPr/>
        <a:lstStyle/>
        <a:p>
          <a:endParaRPr lang="en-US"/>
        </a:p>
      </dgm:t>
    </dgm:pt>
    <dgm:pt modelId="{76FF4C4B-F114-7A4F-AF62-F99D471928EB}" type="sibTrans" cxnId="{517D7F53-EE10-3B4A-ABD9-48DCAF39BF44}">
      <dgm:prSet/>
      <dgm:spPr/>
      <dgm:t>
        <a:bodyPr/>
        <a:lstStyle/>
        <a:p>
          <a:endParaRPr lang="en-US"/>
        </a:p>
      </dgm:t>
    </dgm:pt>
    <dgm:pt modelId="{8A13382D-826D-344C-8E7F-6D91BC1ACF33}" type="pres">
      <dgm:prSet presAssocID="{BF449149-DD03-3D4C-AF99-6E2AB0258E76}" presName="Name0" presStyleCnt="0">
        <dgm:presLayoutVars>
          <dgm:chMax val="7"/>
          <dgm:chPref val="7"/>
          <dgm:dir/>
        </dgm:presLayoutVars>
      </dgm:prSet>
      <dgm:spPr/>
    </dgm:pt>
    <dgm:pt modelId="{252A3C52-C616-6044-B3E2-1A34A3D2BCE1}" type="pres">
      <dgm:prSet presAssocID="{BF449149-DD03-3D4C-AF99-6E2AB0258E76}" presName="Name1" presStyleCnt="0"/>
      <dgm:spPr/>
    </dgm:pt>
    <dgm:pt modelId="{67283103-D0F6-AC4B-8E48-94618AD009E7}" type="pres">
      <dgm:prSet presAssocID="{BF449149-DD03-3D4C-AF99-6E2AB0258E76}" presName="cycle" presStyleCnt="0"/>
      <dgm:spPr/>
    </dgm:pt>
    <dgm:pt modelId="{F3A34586-E956-084F-B287-7DC04CB4220C}" type="pres">
      <dgm:prSet presAssocID="{BF449149-DD03-3D4C-AF99-6E2AB0258E76}" presName="srcNode" presStyleLbl="node1" presStyleIdx="0" presStyleCnt="5"/>
      <dgm:spPr/>
    </dgm:pt>
    <dgm:pt modelId="{05760BC2-EAA0-424A-A173-74F2CAA4B375}" type="pres">
      <dgm:prSet presAssocID="{BF449149-DD03-3D4C-AF99-6E2AB0258E76}" presName="conn" presStyleLbl="parChTrans1D2" presStyleIdx="0" presStyleCnt="1"/>
      <dgm:spPr/>
    </dgm:pt>
    <dgm:pt modelId="{A4103CA7-C060-6F4A-B85B-70D22892B9EB}" type="pres">
      <dgm:prSet presAssocID="{BF449149-DD03-3D4C-AF99-6E2AB0258E76}" presName="extraNode" presStyleLbl="node1" presStyleIdx="0" presStyleCnt="5"/>
      <dgm:spPr/>
    </dgm:pt>
    <dgm:pt modelId="{B42C5BCB-0FDB-D44F-B208-9C35B78D4D58}" type="pres">
      <dgm:prSet presAssocID="{BF449149-DD03-3D4C-AF99-6E2AB0258E76}" presName="dstNode" presStyleLbl="node1" presStyleIdx="0" presStyleCnt="5"/>
      <dgm:spPr/>
    </dgm:pt>
    <dgm:pt modelId="{99C44ED3-14A7-944B-B601-46D6A55FE042}" type="pres">
      <dgm:prSet presAssocID="{8EC02DD0-0ED9-1F45-9213-840C75DFF3F3}" presName="text_1" presStyleLbl="node1" presStyleIdx="0" presStyleCnt="5">
        <dgm:presLayoutVars>
          <dgm:bulletEnabled val="1"/>
        </dgm:presLayoutVars>
      </dgm:prSet>
      <dgm:spPr/>
    </dgm:pt>
    <dgm:pt modelId="{FFDD8444-BC9A-3141-BF4F-B704E6F18DF0}" type="pres">
      <dgm:prSet presAssocID="{8EC02DD0-0ED9-1F45-9213-840C75DFF3F3}" presName="accent_1" presStyleCnt="0"/>
      <dgm:spPr/>
    </dgm:pt>
    <dgm:pt modelId="{CB2A4637-065F-3143-A31C-EC2A04A21C50}" type="pres">
      <dgm:prSet presAssocID="{8EC02DD0-0ED9-1F45-9213-840C75DFF3F3}" presName="accentRepeatNode" presStyleLbl="solidFgAcc1" presStyleIdx="0" presStyleCnt="5"/>
      <dgm:spPr/>
    </dgm:pt>
    <dgm:pt modelId="{26BB9831-7DC2-664A-8513-1301A2DC53BA}" type="pres">
      <dgm:prSet presAssocID="{539BCAED-1E18-114D-AAA5-CFB195208635}" presName="text_2" presStyleLbl="node1" presStyleIdx="1" presStyleCnt="5">
        <dgm:presLayoutVars>
          <dgm:bulletEnabled val="1"/>
        </dgm:presLayoutVars>
      </dgm:prSet>
      <dgm:spPr/>
    </dgm:pt>
    <dgm:pt modelId="{BEBEE3BC-6229-7C45-8C6F-5947029DBE54}" type="pres">
      <dgm:prSet presAssocID="{539BCAED-1E18-114D-AAA5-CFB195208635}" presName="accent_2" presStyleCnt="0"/>
      <dgm:spPr/>
    </dgm:pt>
    <dgm:pt modelId="{E6F76B28-4094-5041-9B7E-460A661DA0E3}" type="pres">
      <dgm:prSet presAssocID="{539BCAED-1E18-114D-AAA5-CFB195208635}" presName="accentRepeatNode" presStyleLbl="solidFgAcc1" presStyleIdx="1" presStyleCnt="5"/>
      <dgm:spPr/>
    </dgm:pt>
    <dgm:pt modelId="{09DC88C7-29CA-C54D-92ED-2E6D344ED17F}" type="pres">
      <dgm:prSet presAssocID="{D8D186B3-1842-4E48-ACA3-D44E90F4C723}" presName="text_3" presStyleLbl="node1" presStyleIdx="2" presStyleCnt="5">
        <dgm:presLayoutVars>
          <dgm:bulletEnabled val="1"/>
        </dgm:presLayoutVars>
      </dgm:prSet>
      <dgm:spPr/>
    </dgm:pt>
    <dgm:pt modelId="{0C91B2BF-0330-F447-B87A-85FCE06905DE}" type="pres">
      <dgm:prSet presAssocID="{D8D186B3-1842-4E48-ACA3-D44E90F4C723}" presName="accent_3" presStyleCnt="0"/>
      <dgm:spPr/>
    </dgm:pt>
    <dgm:pt modelId="{D6AAD47D-19E2-4D44-BA83-0949F7F2CE57}" type="pres">
      <dgm:prSet presAssocID="{D8D186B3-1842-4E48-ACA3-D44E90F4C723}" presName="accentRepeatNode" presStyleLbl="solidFgAcc1" presStyleIdx="2" presStyleCnt="5"/>
      <dgm:spPr/>
    </dgm:pt>
    <dgm:pt modelId="{D178FDA7-46A8-C349-8FE5-31D418899972}" type="pres">
      <dgm:prSet presAssocID="{B74E7652-30F5-4945-923C-133DA935C2CE}" presName="text_4" presStyleLbl="node1" presStyleIdx="3" presStyleCnt="5">
        <dgm:presLayoutVars>
          <dgm:bulletEnabled val="1"/>
        </dgm:presLayoutVars>
      </dgm:prSet>
      <dgm:spPr/>
    </dgm:pt>
    <dgm:pt modelId="{C5942500-073E-A04A-82DF-A3D694F6C419}" type="pres">
      <dgm:prSet presAssocID="{B74E7652-30F5-4945-923C-133DA935C2CE}" presName="accent_4" presStyleCnt="0"/>
      <dgm:spPr/>
    </dgm:pt>
    <dgm:pt modelId="{A11E4E87-0853-B546-9290-54A14B4F8244}" type="pres">
      <dgm:prSet presAssocID="{B74E7652-30F5-4945-923C-133DA935C2CE}" presName="accentRepeatNode" presStyleLbl="solidFgAcc1" presStyleIdx="3" presStyleCnt="5"/>
      <dgm:spPr/>
    </dgm:pt>
    <dgm:pt modelId="{75DC3893-B48D-494D-8439-D05ECB5AC2F0}" type="pres">
      <dgm:prSet presAssocID="{F57C8F8B-C0BE-7745-804B-39C238328F1F}" presName="text_5" presStyleLbl="node1" presStyleIdx="4" presStyleCnt="5">
        <dgm:presLayoutVars>
          <dgm:bulletEnabled val="1"/>
        </dgm:presLayoutVars>
      </dgm:prSet>
      <dgm:spPr/>
    </dgm:pt>
    <dgm:pt modelId="{167E5176-029A-A348-A618-27956FE53229}" type="pres">
      <dgm:prSet presAssocID="{F57C8F8B-C0BE-7745-804B-39C238328F1F}" presName="accent_5" presStyleCnt="0"/>
      <dgm:spPr/>
    </dgm:pt>
    <dgm:pt modelId="{6070854F-CA28-7C4F-AD09-070BF55175CA}" type="pres">
      <dgm:prSet presAssocID="{F57C8F8B-C0BE-7745-804B-39C238328F1F}" presName="accentRepeatNode" presStyleLbl="solidFgAcc1" presStyleIdx="4" presStyleCnt="5"/>
      <dgm:spPr/>
    </dgm:pt>
  </dgm:ptLst>
  <dgm:cxnLst>
    <dgm:cxn modelId="{3354E32D-A593-204A-8547-B003A928A57C}" srcId="{BF449149-DD03-3D4C-AF99-6E2AB0258E76}" destId="{539BCAED-1E18-114D-AAA5-CFB195208635}" srcOrd="1" destOrd="0" parTransId="{8EF0E6B4-BDA6-BE4E-9F1F-631F79A2A6B6}" sibTransId="{C1E1BF5F-5224-6C47-B579-E16B088B23B3}"/>
    <dgm:cxn modelId="{61539C30-4D3E-DC48-9C08-881403DCDC8A}" srcId="{BF449149-DD03-3D4C-AF99-6E2AB0258E76}" destId="{D8D186B3-1842-4E48-ACA3-D44E90F4C723}" srcOrd="2" destOrd="0" parTransId="{31F8487D-E5FA-9245-A406-278FFB17CCCB}" sibTransId="{93E16BC7-BBAB-5E46-AFBD-84A9A46CB807}"/>
    <dgm:cxn modelId="{8F92FC4D-AD3E-4C45-8429-A0BA3B8899F4}" type="presOf" srcId="{B74E7652-30F5-4945-923C-133DA935C2CE}" destId="{D178FDA7-46A8-C349-8FE5-31D418899972}" srcOrd="0" destOrd="0" presId="urn:microsoft.com/office/officeart/2008/layout/VerticalCurvedList"/>
    <dgm:cxn modelId="{39CA3850-3186-6D41-8738-98ACEC7F7817}" srcId="{BF449149-DD03-3D4C-AF99-6E2AB0258E76}" destId="{B74E7652-30F5-4945-923C-133DA935C2CE}" srcOrd="3" destOrd="0" parTransId="{8D2B3460-EE8A-9146-BA2A-366F9809C235}" sibTransId="{AF8E712B-5D60-CF4B-87F6-40F49A818057}"/>
    <dgm:cxn modelId="{517D7F53-EE10-3B4A-ABD9-48DCAF39BF44}" srcId="{BF449149-DD03-3D4C-AF99-6E2AB0258E76}" destId="{F57C8F8B-C0BE-7745-804B-39C238328F1F}" srcOrd="4" destOrd="0" parTransId="{5663A067-2E05-004A-9618-034B2FAB95D3}" sibTransId="{76FF4C4B-F114-7A4F-AF62-F99D471928EB}"/>
    <dgm:cxn modelId="{4EA7DE5F-0880-E043-ADCD-5729C38B14A9}" type="presOf" srcId="{BF449149-DD03-3D4C-AF99-6E2AB0258E76}" destId="{8A13382D-826D-344C-8E7F-6D91BC1ACF33}" srcOrd="0" destOrd="0" presId="urn:microsoft.com/office/officeart/2008/layout/VerticalCurvedList"/>
    <dgm:cxn modelId="{F5553580-B7A4-C04A-90B5-AA409446C1CE}" type="presOf" srcId="{539BCAED-1E18-114D-AAA5-CFB195208635}" destId="{26BB9831-7DC2-664A-8513-1301A2DC53BA}" srcOrd="0" destOrd="0" presId="urn:microsoft.com/office/officeart/2008/layout/VerticalCurvedList"/>
    <dgm:cxn modelId="{4E1201B5-50F2-6E4D-B9EB-3D53317EF27F}" type="presOf" srcId="{D8D186B3-1842-4E48-ACA3-D44E90F4C723}" destId="{09DC88C7-29CA-C54D-92ED-2E6D344ED17F}" srcOrd="0" destOrd="0" presId="urn:microsoft.com/office/officeart/2008/layout/VerticalCurvedList"/>
    <dgm:cxn modelId="{0E20F4EA-07F9-444E-90B2-5121BE2BC724}" type="presOf" srcId="{865C5C54-7912-A84E-A010-8EB372E79854}" destId="{05760BC2-EAA0-424A-A173-74F2CAA4B375}" srcOrd="0" destOrd="0" presId="urn:microsoft.com/office/officeart/2008/layout/VerticalCurvedList"/>
    <dgm:cxn modelId="{62FA54EB-EF30-0241-B448-02DC0071D7B4}" srcId="{BF449149-DD03-3D4C-AF99-6E2AB0258E76}" destId="{8EC02DD0-0ED9-1F45-9213-840C75DFF3F3}" srcOrd="0" destOrd="0" parTransId="{A3ABDFE1-82DF-3646-B933-C6CA4368C7FF}" sibTransId="{865C5C54-7912-A84E-A010-8EB372E79854}"/>
    <dgm:cxn modelId="{F9759CEF-2A73-BD41-BF3D-19DDBBD493F7}" type="presOf" srcId="{8EC02DD0-0ED9-1F45-9213-840C75DFF3F3}" destId="{99C44ED3-14A7-944B-B601-46D6A55FE042}" srcOrd="0" destOrd="0" presId="urn:microsoft.com/office/officeart/2008/layout/VerticalCurvedList"/>
    <dgm:cxn modelId="{D0D9B0F6-AB94-AC47-AD1D-6F3D63343274}" type="presOf" srcId="{F57C8F8B-C0BE-7745-804B-39C238328F1F}" destId="{75DC3893-B48D-494D-8439-D05ECB5AC2F0}" srcOrd="0" destOrd="0" presId="urn:microsoft.com/office/officeart/2008/layout/VerticalCurvedList"/>
    <dgm:cxn modelId="{A2AECE91-F7B4-CA4F-B883-7B6D87A53369}" type="presParOf" srcId="{8A13382D-826D-344C-8E7F-6D91BC1ACF33}" destId="{252A3C52-C616-6044-B3E2-1A34A3D2BCE1}" srcOrd="0" destOrd="0" presId="urn:microsoft.com/office/officeart/2008/layout/VerticalCurvedList"/>
    <dgm:cxn modelId="{10E89AAD-F8D0-E744-ACC4-BC95EF729967}" type="presParOf" srcId="{252A3C52-C616-6044-B3E2-1A34A3D2BCE1}" destId="{67283103-D0F6-AC4B-8E48-94618AD009E7}" srcOrd="0" destOrd="0" presId="urn:microsoft.com/office/officeart/2008/layout/VerticalCurvedList"/>
    <dgm:cxn modelId="{CCEF18DE-1402-3A42-88E2-1D9D34E223EA}" type="presParOf" srcId="{67283103-D0F6-AC4B-8E48-94618AD009E7}" destId="{F3A34586-E956-084F-B287-7DC04CB4220C}" srcOrd="0" destOrd="0" presId="urn:microsoft.com/office/officeart/2008/layout/VerticalCurvedList"/>
    <dgm:cxn modelId="{FAD04E44-2F25-5543-8C25-4459323E0BF3}" type="presParOf" srcId="{67283103-D0F6-AC4B-8E48-94618AD009E7}" destId="{05760BC2-EAA0-424A-A173-74F2CAA4B375}" srcOrd="1" destOrd="0" presId="urn:microsoft.com/office/officeart/2008/layout/VerticalCurvedList"/>
    <dgm:cxn modelId="{E44355D6-CEA7-FF4A-8F35-704A6E680B31}" type="presParOf" srcId="{67283103-D0F6-AC4B-8E48-94618AD009E7}" destId="{A4103CA7-C060-6F4A-B85B-70D22892B9EB}" srcOrd="2" destOrd="0" presId="urn:microsoft.com/office/officeart/2008/layout/VerticalCurvedList"/>
    <dgm:cxn modelId="{B17C72D9-BA2B-7947-8D92-60C18757AEEE}" type="presParOf" srcId="{67283103-D0F6-AC4B-8E48-94618AD009E7}" destId="{B42C5BCB-0FDB-D44F-B208-9C35B78D4D58}" srcOrd="3" destOrd="0" presId="urn:microsoft.com/office/officeart/2008/layout/VerticalCurvedList"/>
    <dgm:cxn modelId="{1E4F3C6D-040D-3D42-9517-B6B8A0FBA148}" type="presParOf" srcId="{252A3C52-C616-6044-B3E2-1A34A3D2BCE1}" destId="{99C44ED3-14A7-944B-B601-46D6A55FE042}" srcOrd="1" destOrd="0" presId="urn:microsoft.com/office/officeart/2008/layout/VerticalCurvedList"/>
    <dgm:cxn modelId="{C2CC7BE7-DC71-4743-A6A2-E8B4233C40FC}" type="presParOf" srcId="{252A3C52-C616-6044-B3E2-1A34A3D2BCE1}" destId="{FFDD8444-BC9A-3141-BF4F-B704E6F18DF0}" srcOrd="2" destOrd="0" presId="urn:microsoft.com/office/officeart/2008/layout/VerticalCurvedList"/>
    <dgm:cxn modelId="{42A11726-0117-414F-9B75-97677F37D084}" type="presParOf" srcId="{FFDD8444-BC9A-3141-BF4F-B704E6F18DF0}" destId="{CB2A4637-065F-3143-A31C-EC2A04A21C50}" srcOrd="0" destOrd="0" presId="urn:microsoft.com/office/officeart/2008/layout/VerticalCurvedList"/>
    <dgm:cxn modelId="{873C5C2E-9B65-1648-8AC2-AC0C5D3B3EC4}" type="presParOf" srcId="{252A3C52-C616-6044-B3E2-1A34A3D2BCE1}" destId="{26BB9831-7DC2-664A-8513-1301A2DC53BA}" srcOrd="3" destOrd="0" presId="urn:microsoft.com/office/officeart/2008/layout/VerticalCurvedList"/>
    <dgm:cxn modelId="{87B89A2C-A7CD-B148-9F9B-7463F2BFFE3A}" type="presParOf" srcId="{252A3C52-C616-6044-B3E2-1A34A3D2BCE1}" destId="{BEBEE3BC-6229-7C45-8C6F-5947029DBE54}" srcOrd="4" destOrd="0" presId="urn:microsoft.com/office/officeart/2008/layout/VerticalCurvedList"/>
    <dgm:cxn modelId="{ACC9ACD7-4CBD-E240-B9CA-2219EA624AE7}" type="presParOf" srcId="{BEBEE3BC-6229-7C45-8C6F-5947029DBE54}" destId="{E6F76B28-4094-5041-9B7E-460A661DA0E3}" srcOrd="0" destOrd="0" presId="urn:microsoft.com/office/officeart/2008/layout/VerticalCurvedList"/>
    <dgm:cxn modelId="{341742BD-AE82-6A49-BC60-1F5AC5AA593D}" type="presParOf" srcId="{252A3C52-C616-6044-B3E2-1A34A3D2BCE1}" destId="{09DC88C7-29CA-C54D-92ED-2E6D344ED17F}" srcOrd="5" destOrd="0" presId="urn:microsoft.com/office/officeart/2008/layout/VerticalCurvedList"/>
    <dgm:cxn modelId="{E513F834-3658-CD47-9289-FB0A7C3E569D}" type="presParOf" srcId="{252A3C52-C616-6044-B3E2-1A34A3D2BCE1}" destId="{0C91B2BF-0330-F447-B87A-85FCE06905DE}" srcOrd="6" destOrd="0" presId="urn:microsoft.com/office/officeart/2008/layout/VerticalCurvedList"/>
    <dgm:cxn modelId="{1EBBE667-3436-544F-A1A7-45FED228DAA0}" type="presParOf" srcId="{0C91B2BF-0330-F447-B87A-85FCE06905DE}" destId="{D6AAD47D-19E2-4D44-BA83-0949F7F2CE57}" srcOrd="0" destOrd="0" presId="urn:microsoft.com/office/officeart/2008/layout/VerticalCurvedList"/>
    <dgm:cxn modelId="{76173397-5D7D-E44A-956A-F5453752CF3B}" type="presParOf" srcId="{252A3C52-C616-6044-B3E2-1A34A3D2BCE1}" destId="{D178FDA7-46A8-C349-8FE5-31D418899972}" srcOrd="7" destOrd="0" presId="urn:microsoft.com/office/officeart/2008/layout/VerticalCurvedList"/>
    <dgm:cxn modelId="{EC9730B8-C116-E647-9FE2-4BCEC1DBF8A6}" type="presParOf" srcId="{252A3C52-C616-6044-B3E2-1A34A3D2BCE1}" destId="{C5942500-073E-A04A-82DF-A3D694F6C419}" srcOrd="8" destOrd="0" presId="urn:microsoft.com/office/officeart/2008/layout/VerticalCurvedList"/>
    <dgm:cxn modelId="{76F2D4B9-308D-1242-8F3D-F2672315F966}" type="presParOf" srcId="{C5942500-073E-A04A-82DF-A3D694F6C419}" destId="{A11E4E87-0853-B546-9290-54A14B4F8244}" srcOrd="0" destOrd="0" presId="urn:microsoft.com/office/officeart/2008/layout/VerticalCurvedList"/>
    <dgm:cxn modelId="{4259168A-E217-0D41-8E2B-F7C734BC3C9A}" type="presParOf" srcId="{252A3C52-C616-6044-B3E2-1A34A3D2BCE1}" destId="{75DC3893-B48D-494D-8439-D05ECB5AC2F0}" srcOrd="9" destOrd="0" presId="urn:microsoft.com/office/officeart/2008/layout/VerticalCurvedList"/>
    <dgm:cxn modelId="{3D502539-7019-8B46-B6D7-0C2D68726E04}" type="presParOf" srcId="{252A3C52-C616-6044-B3E2-1A34A3D2BCE1}" destId="{167E5176-029A-A348-A618-27956FE53229}" srcOrd="10" destOrd="0" presId="urn:microsoft.com/office/officeart/2008/layout/VerticalCurvedList"/>
    <dgm:cxn modelId="{AD24FF0F-6847-4D41-896D-18A2F70ED153}" type="presParOf" srcId="{167E5176-029A-A348-A618-27956FE53229}" destId="{6070854F-CA28-7C4F-AD09-070BF55175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CD5B8-5642-6C4A-BFA4-A3F2538A2ABF}">
      <dsp:nvSpPr>
        <dsp:cNvPr id="0" name=""/>
        <dsp:cNvSpPr/>
      </dsp:nvSpPr>
      <dsp:spPr>
        <a:xfrm rot="5400000">
          <a:off x="5786308" y="-2185565"/>
          <a:ext cx="2027090" cy="63998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ea typeface="Verdana" panose="020B0604030504040204" pitchFamily="34" charset="0"/>
              <a:cs typeface="Verdana" panose="020B0604030504040204" pitchFamily="34" charset="0"/>
            </a:rPr>
            <a:t>WHY is student well-being important?</a:t>
          </a:r>
          <a:endParaRPr lang="en-US" sz="3200" kern="1200" dirty="0"/>
        </a:p>
      </dsp:txBody>
      <dsp:txXfrm rot="-5400000">
        <a:off x="3599922" y="99775"/>
        <a:ext cx="6300908" cy="1829182"/>
      </dsp:txXfrm>
    </dsp:sp>
    <dsp:sp modelId="{9DC96974-B02D-0B43-A7ED-BFB158D75A3E}">
      <dsp:nvSpPr>
        <dsp:cNvPr id="0" name=""/>
        <dsp:cNvSpPr/>
      </dsp:nvSpPr>
      <dsp:spPr>
        <a:xfrm>
          <a:off x="0" y="82733"/>
          <a:ext cx="3599922" cy="1863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WHY</a:t>
          </a:r>
        </a:p>
      </dsp:txBody>
      <dsp:txXfrm>
        <a:off x="90957" y="173690"/>
        <a:ext cx="3418008" cy="1681350"/>
      </dsp:txXfrm>
    </dsp:sp>
    <dsp:sp modelId="{77A712CA-330A-EB40-BAFE-2EFE86CD0DC6}">
      <dsp:nvSpPr>
        <dsp:cNvPr id="0" name=""/>
        <dsp:cNvSpPr/>
      </dsp:nvSpPr>
      <dsp:spPr>
        <a:xfrm rot="5400000">
          <a:off x="5776330" y="29938"/>
          <a:ext cx="2047046" cy="6399862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ea typeface="Verdana" panose="020B0604030504040204" pitchFamily="34" charset="0"/>
              <a:cs typeface="Verdana" panose="020B0604030504040204" pitchFamily="34" charset="0"/>
            </a:rPr>
            <a:t>WHAT are the challenges of supporting student well-being in health professional education?</a:t>
          </a:r>
          <a:endParaRPr lang="en-US" sz="3200" kern="1200" dirty="0"/>
        </a:p>
      </dsp:txBody>
      <dsp:txXfrm rot="-5400000">
        <a:off x="3599923" y="2306275"/>
        <a:ext cx="6299933" cy="1847188"/>
      </dsp:txXfrm>
    </dsp:sp>
    <dsp:sp modelId="{4B2D4A8E-219E-DE4C-B084-F1BE8E7B5C48}">
      <dsp:nvSpPr>
        <dsp:cNvPr id="0" name=""/>
        <dsp:cNvSpPr/>
      </dsp:nvSpPr>
      <dsp:spPr>
        <a:xfrm>
          <a:off x="0" y="2267868"/>
          <a:ext cx="3599922" cy="1924004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WHAT</a:t>
          </a:r>
        </a:p>
      </dsp:txBody>
      <dsp:txXfrm>
        <a:off x="93922" y="2361790"/>
        <a:ext cx="3412078" cy="1736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CD5B8-5642-6C4A-BFA4-A3F2538A2ABF}">
      <dsp:nvSpPr>
        <dsp:cNvPr id="0" name=""/>
        <dsp:cNvSpPr/>
      </dsp:nvSpPr>
      <dsp:spPr>
        <a:xfrm rot="5400000">
          <a:off x="6152081" y="-2550724"/>
          <a:ext cx="1295544" cy="6399862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ea typeface="Verdana" panose="020B0604030504040204" pitchFamily="34" charset="0"/>
              <a:cs typeface="Verdana" panose="020B0604030504040204" pitchFamily="34" charset="0"/>
            </a:rPr>
            <a:t>WHY is student well-being important?</a:t>
          </a:r>
          <a:endParaRPr lang="en-US" sz="3000" kern="1200" dirty="0"/>
        </a:p>
      </dsp:txBody>
      <dsp:txXfrm rot="-5400000">
        <a:off x="3599923" y="64677"/>
        <a:ext cx="6336619" cy="1169058"/>
      </dsp:txXfrm>
    </dsp:sp>
    <dsp:sp modelId="{9DC96974-B02D-0B43-A7ED-BFB158D75A3E}">
      <dsp:nvSpPr>
        <dsp:cNvPr id="0" name=""/>
        <dsp:cNvSpPr/>
      </dsp:nvSpPr>
      <dsp:spPr>
        <a:xfrm>
          <a:off x="0" y="54846"/>
          <a:ext cx="3599922" cy="1188719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WHY</a:t>
          </a:r>
        </a:p>
      </dsp:txBody>
      <dsp:txXfrm>
        <a:off x="58028" y="112874"/>
        <a:ext cx="3483866" cy="1072663"/>
      </dsp:txXfrm>
    </dsp:sp>
    <dsp:sp modelId="{77A712CA-330A-EB40-BAFE-2EFE86CD0DC6}">
      <dsp:nvSpPr>
        <dsp:cNvPr id="0" name=""/>
        <dsp:cNvSpPr/>
      </dsp:nvSpPr>
      <dsp:spPr>
        <a:xfrm rot="5400000">
          <a:off x="6145704" y="-1134762"/>
          <a:ext cx="1308298" cy="6399862"/>
        </a:xfrm>
        <a:prstGeom prst="round2Same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ea typeface="Verdana" panose="020B0604030504040204" pitchFamily="34" charset="0"/>
              <a:cs typeface="Verdana" panose="020B0604030504040204" pitchFamily="34" charset="0"/>
            </a:rPr>
            <a:t>WHAT are the challenges of supporting student well-being in health professional education?</a:t>
          </a:r>
          <a:endParaRPr lang="en-US" sz="3000" kern="1200" dirty="0"/>
        </a:p>
      </dsp:txBody>
      <dsp:txXfrm rot="-5400000">
        <a:off x="3599922" y="1474886"/>
        <a:ext cx="6335996" cy="1180566"/>
      </dsp:txXfrm>
    </dsp:sp>
    <dsp:sp modelId="{4B2D4A8E-219E-DE4C-B084-F1BE8E7B5C48}">
      <dsp:nvSpPr>
        <dsp:cNvPr id="0" name=""/>
        <dsp:cNvSpPr/>
      </dsp:nvSpPr>
      <dsp:spPr>
        <a:xfrm>
          <a:off x="0" y="1450338"/>
          <a:ext cx="3599922" cy="122966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WHAT</a:t>
          </a:r>
        </a:p>
      </dsp:txBody>
      <dsp:txXfrm>
        <a:off x="60027" y="1510365"/>
        <a:ext cx="3479868" cy="1109606"/>
      </dsp:txXfrm>
    </dsp:sp>
    <dsp:sp modelId="{72629C6C-84C3-5946-925C-7FBE117B754D}">
      <dsp:nvSpPr>
        <dsp:cNvPr id="0" name=""/>
        <dsp:cNvSpPr/>
      </dsp:nvSpPr>
      <dsp:spPr>
        <a:xfrm rot="5400000">
          <a:off x="6090143" y="343138"/>
          <a:ext cx="1419420" cy="639986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ea typeface="Verdana" panose="020B0604030504040204" pitchFamily="34" charset="0"/>
              <a:cs typeface="Verdana" panose="020B0604030504040204" pitchFamily="34" charset="0"/>
            </a:rPr>
            <a:t>HOW do we support individual student well-being within the PharmD program?</a:t>
          </a:r>
          <a:endParaRPr lang="en-US" sz="2800" kern="1200" dirty="0"/>
        </a:p>
      </dsp:txBody>
      <dsp:txXfrm rot="-5400000">
        <a:off x="3599922" y="2902649"/>
        <a:ext cx="6330572" cy="1280840"/>
      </dsp:txXfrm>
    </dsp:sp>
    <dsp:sp modelId="{1590BC7C-EF3E-764F-819F-07F6A037DDF9}">
      <dsp:nvSpPr>
        <dsp:cNvPr id="0" name=""/>
        <dsp:cNvSpPr/>
      </dsp:nvSpPr>
      <dsp:spPr>
        <a:xfrm>
          <a:off x="0" y="2975019"/>
          <a:ext cx="3599922" cy="1136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HOW</a:t>
          </a:r>
        </a:p>
      </dsp:txBody>
      <dsp:txXfrm>
        <a:off x="55460" y="3030479"/>
        <a:ext cx="3489002" cy="10251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E2574-859D-4D44-85A2-789889F42518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AUT</a:t>
          </a:r>
        </a:p>
      </dsp:txBody>
      <dsp:txXfrm>
        <a:off x="1283" y="0"/>
        <a:ext cx="3337470" cy="1305401"/>
      </dsp:txXfrm>
    </dsp:sp>
    <dsp:sp modelId="{ADA068E4-4A06-964A-9273-960969D75DEE}">
      <dsp:nvSpPr>
        <dsp:cNvPr id="0" name=""/>
        <dsp:cNvSpPr/>
      </dsp:nvSpPr>
      <dsp:spPr>
        <a:xfrm>
          <a:off x="335030" y="1305773"/>
          <a:ext cx="2669976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107 students</a:t>
          </a:r>
        </a:p>
      </dsp:txBody>
      <dsp:txXfrm>
        <a:off x="360068" y="1330811"/>
        <a:ext cx="2619900" cy="804787"/>
      </dsp:txXfrm>
    </dsp:sp>
    <dsp:sp modelId="{253845D0-EA38-FC40-B3FD-8890E6ECEE48}">
      <dsp:nvSpPr>
        <dsp:cNvPr id="0" name=""/>
        <dsp:cNvSpPr/>
      </dsp:nvSpPr>
      <dsp:spPr>
        <a:xfrm>
          <a:off x="335030" y="2292154"/>
          <a:ext cx="2669976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CPD Plan</a:t>
          </a:r>
        </a:p>
      </dsp:txBody>
      <dsp:txXfrm>
        <a:off x="360068" y="2317192"/>
        <a:ext cx="2619900" cy="804787"/>
      </dsp:txXfrm>
    </dsp:sp>
    <dsp:sp modelId="{21148B4B-8F5D-AF4D-B1F9-5E4DCD3C2A97}">
      <dsp:nvSpPr>
        <dsp:cNvPr id="0" name=""/>
        <dsp:cNvSpPr/>
      </dsp:nvSpPr>
      <dsp:spPr>
        <a:xfrm>
          <a:off x="335030" y="3278535"/>
          <a:ext cx="2669976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1:1 Meetings</a:t>
          </a:r>
        </a:p>
      </dsp:txBody>
      <dsp:txXfrm>
        <a:off x="360068" y="3303573"/>
        <a:ext cx="2619900" cy="804787"/>
      </dsp:txXfrm>
    </dsp:sp>
    <dsp:sp modelId="{A8DDE14E-38A4-A941-B624-6B4B04BF2B2B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WIN</a:t>
          </a:r>
        </a:p>
      </dsp:txBody>
      <dsp:txXfrm>
        <a:off x="3589064" y="0"/>
        <a:ext cx="3337470" cy="1305401"/>
      </dsp:txXfrm>
    </dsp:sp>
    <dsp:sp modelId="{7E906E36-C7C3-504D-A4C5-738D7470F193}">
      <dsp:nvSpPr>
        <dsp:cNvPr id="0" name=""/>
        <dsp:cNvSpPr/>
      </dsp:nvSpPr>
      <dsp:spPr>
        <a:xfrm>
          <a:off x="3922811" y="1305773"/>
          <a:ext cx="2669976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 CB Documentations/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Student</a:t>
          </a:r>
        </a:p>
      </dsp:txBody>
      <dsp:txXfrm>
        <a:off x="3947849" y="1330811"/>
        <a:ext cx="2619900" cy="804787"/>
      </dsp:txXfrm>
    </dsp:sp>
    <dsp:sp modelId="{2DB9F816-BD69-5F48-B32C-E05AEE758244}">
      <dsp:nvSpPr>
        <dsp:cNvPr id="0" name=""/>
        <dsp:cNvSpPr/>
      </dsp:nvSpPr>
      <dsp:spPr>
        <a:xfrm>
          <a:off x="3922811" y="2292154"/>
          <a:ext cx="2669976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 CPD Assignment</a:t>
          </a:r>
        </a:p>
      </dsp:txBody>
      <dsp:txXfrm>
        <a:off x="3947849" y="2317192"/>
        <a:ext cx="2619900" cy="804787"/>
      </dsp:txXfrm>
    </dsp:sp>
    <dsp:sp modelId="{00B634CE-DB3D-8E47-A591-D4A77CBC498A}">
      <dsp:nvSpPr>
        <dsp:cNvPr id="0" name=""/>
        <dsp:cNvSpPr/>
      </dsp:nvSpPr>
      <dsp:spPr>
        <a:xfrm>
          <a:off x="3922811" y="3278535"/>
          <a:ext cx="2669976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1:1 Meetings</a:t>
          </a:r>
        </a:p>
      </dsp:txBody>
      <dsp:txXfrm>
        <a:off x="3947849" y="3303573"/>
        <a:ext cx="2619900" cy="804787"/>
      </dsp:txXfrm>
    </dsp:sp>
    <dsp:sp modelId="{10989F49-151A-B24B-BCE2-54215807FE50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SPR</a:t>
          </a:r>
        </a:p>
      </dsp:txBody>
      <dsp:txXfrm>
        <a:off x="7176845" y="0"/>
        <a:ext cx="3337470" cy="1305401"/>
      </dsp:txXfrm>
    </dsp:sp>
    <dsp:sp modelId="{BED26774-5A6E-974C-BD56-3923F1A4AEF6}">
      <dsp:nvSpPr>
        <dsp:cNvPr id="0" name=""/>
        <dsp:cNvSpPr/>
      </dsp:nvSpPr>
      <dsp:spPr>
        <a:xfrm>
          <a:off x="7510592" y="1305773"/>
          <a:ext cx="2669976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 CB Documentations/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Student</a:t>
          </a:r>
        </a:p>
      </dsp:txBody>
      <dsp:txXfrm>
        <a:off x="7535630" y="1330811"/>
        <a:ext cx="2619900" cy="804787"/>
      </dsp:txXfrm>
    </dsp:sp>
    <dsp:sp modelId="{5C793C25-3A6F-8A46-B284-0FB778080A45}">
      <dsp:nvSpPr>
        <dsp:cNvPr id="0" name=""/>
        <dsp:cNvSpPr/>
      </dsp:nvSpPr>
      <dsp:spPr>
        <a:xfrm>
          <a:off x="7510592" y="2292154"/>
          <a:ext cx="2669976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CPD Reflection</a:t>
          </a:r>
        </a:p>
      </dsp:txBody>
      <dsp:txXfrm>
        <a:off x="7535630" y="2317192"/>
        <a:ext cx="2619900" cy="804787"/>
      </dsp:txXfrm>
    </dsp:sp>
    <dsp:sp modelId="{F10766EB-4C3F-AA47-B117-1C506E3750B0}">
      <dsp:nvSpPr>
        <dsp:cNvPr id="0" name=""/>
        <dsp:cNvSpPr/>
      </dsp:nvSpPr>
      <dsp:spPr>
        <a:xfrm>
          <a:off x="7510592" y="3278535"/>
          <a:ext cx="2669976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1:1 Meetings</a:t>
          </a:r>
        </a:p>
      </dsp:txBody>
      <dsp:txXfrm>
        <a:off x="7535630" y="3303573"/>
        <a:ext cx="2619900" cy="804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60BC2-EAA0-424A-A173-74F2CAA4B375}">
      <dsp:nvSpPr>
        <dsp:cNvPr id="0" name=""/>
        <dsp:cNvSpPr/>
      </dsp:nvSpPr>
      <dsp:spPr>
        <a:xfrm>
          <a:off x="-5063971" y="-775805"/>
          <a:ext cx="6030709" cy="6030709"/>
        </a:xfrm>
        <a:prstGeom prst="blockArc">
          <a:avLst>
            <a:gd name="adj1" fmla="val 18900000"/>
            <a:gd name="adj2" fmla="val 2700000"/>
            <a:gd name="adj3" fmla="val 35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C44ED3-14A7-944B-B601-46D6A55FE042}">
      <dsp:nvSpPr>
        <dsp:cNvPr id="0" name=""/>
        <dsp:cNvSpPr/>
      </dsp:nvSpPr>
      <dsp:spPr>
        <a:xfrm>
          <a:off x="422895" y="279854"/>
          <a:ext cx="5719217" cy="5600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5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Walk</a:t>
          </a:r>
        </a:p>
      </dsp:txBody>
      <dsp:txXfrm>
        <a:off x="422895" y="279854"/>
        <a:ext cx="5719217" cy="560066"/>
      </dsp:txXfrm>
    </dsp:sp>
    <dsp:sp modelId="{CB2A4637-065F-3143-A31C-EC2A04A21C50}">
      <dsp:nvSpPr>
        <dsp:cNvPr id="0" name=""/>
        <dsp:cNvSpPr/>
      </dsp:nvSpPr>
      <dsp:spPr>
        <a:xfrm>
          <a:off x="72854" y="209845"/>
          <a:ext cx="700083" cy="7000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B9831-7DC2-664A-8513-1301A2DC53BA}">
      <dsp:nvSpPr>
        <dsp:cNvPr id="0" name=""/>
        <dsp:cNvSpPr/>
      </dsp:nvSpPr>
      <dsp:spPr>
        <a:xfrm>
          <a:off x="824223" y="1119685"/>
          <a:ext cx="5317890" cy="5600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5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Gym</a:t>
          </a:r>
        </a:p>
      </dsp:txBody>
      <dsp:txXfrm>
        <a:off x="824223" y="1119685"/>
        <a:ext cx="5317890" cy="560066"/>
      </dsp:txXfrm>
    </dsp:sp>
    <dsp:sp modelId="{E6F76B28-4094-5041-9B7E-460A661DA0E3}">
      <dsp:nvSpPr>
        <dsp:cNvPr id="0" name=""/>
        <dsp:cNvSpPr/>
      </dsp:nvSpPr>
      <dsp:spPr>
        <a:xfrm>
          <a:off x="474181" y="1049676"/>
          <a:ext cx="700083" cy="7000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C88C7-29CA-C54D-92ED-2E6D344ED17F}">
      <dsp:nvSpPr>
        <dsp:cNvPr id="0" name=""/>
        <dsp:cNvSpPr/>
      </dsp:nvSpPr>
      <dsp:spPr>
        <a:xfrm>
          <a:off x="947398" y="1959516"/>
          <a:ext cx="5194714" cy="5600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5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Nap</a:t>
          </a:r>
        </a:p>
      </dsp:txBody>
      <dsp:txXfrm>
        <a:off x="947398" y="1959516"/>
        <a:ext cx="5194714" cy="560066"/>
      </dsp:txXfrm>
    </dsp:sp>
    <dsp:sp modelId="{D6AAD47D-19E2-4D44-BA83-0949F7F2CE57}">
      <dsp:nvSpPr>
        <dsp:cNvPr id="0" name=""/>
        <dsp:cNvSpPr/>
      </dsp:nvSpPr>
      <dsp:spPr>
        <a:xfrm>
          <a:off x="597356" y="1889507"/>
          <a:ext cx="700083" cy="7000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8FDA7-46A8-C349-8FE5-31D418899972}">
      <dsp:nvSpPr>
        <dsp:cNvPr id="0" name=""/>
        <dsp:cNvSpPr/>
      </dsp:nvSpPr>
      <dsp:spPr>
        <a:xfrm>
          <a:off x="824223" y="2799347"/>
          <a:ext cx="5317890" cy="5600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5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Run</a:t>
          </a:r>
        </a:p>
      </dsp:txBody>
      <dsp:txXfrm>
        <a:off x="824223" y="2799347"/>
        <a:ext cx="5317890" cy="560066"/>
      </dsp:txXfrm>
    </dsp:sp>
    <dsp:sp modelId="{A11E4E87-0853-B546-9290-54A14B4F8244}">
      <dsp:nvSpPr>
        <dsp:cNvPr id="0" name=""/>
        <dsp:cNvSpPr/>
      </dsp:nvSpPr>
      <dsp:spPr>
        <a:xfrm>
          <a:off x="474181" y="2729338"/>
          <a:ext cx="700083" cy="7000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C3893-B48D-494D-8439-D05ECB5AC2F0}">
      <dsp:nvSpPr>
        <dsp:cNvPr id="0" name=""/>
        <dsp:cNvSpPr/>
      </dsp:nvSpPr>
      <dsp:spPr>
        <a:xfrm>
          <a:off x="422895" y="3639178"/>
          <a:ext cx="5719217" cy="5600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53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Meal</a:t>
          </a:r>
        </a:p>
      </dsp:txBody>
      <dsp:txXfrm>
        <a:off x="422895" y="3639178"/>
        <a:ext cx="5719217" cy="560066"/>
      </dsp:txXfrm>
    </dsp:sp>
    <dsp:sp modelId="{6070854F-CA28-7C4F-AD09-070BF55175CA}">
      <dsp:nvSpPr>
        <dsp:cNvPr id="0" name=""/>
        <dsp:cNvSpPr/>
      </dsp:nvSpPr>
      <dsp:spPr>
        <a:xfrm>
          <a:off x="72854" y="3569170"/>
          <a:ext cx="700083" cy="7000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07CF9-6619-9A42-9D6A-CC26078C386C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65CD4-AFE9-1945-8DAE-1A7C7E242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3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OpenSans"/>
              </a:rPr>
              <a:t>Welcome (introduction of speakers, objectives of session and overview of next 30 minutes) [2 minutes]</a:t>
            </a:r>
            <a:br>
              <a:rPr lang="en-US" sz="1800" dirty="0">
                <a:effectLst/>
                <a:latin typeface="OpenSans"/>
              </a:rPr>
            </a:br>
            <a:endParaRPr lang="en-US" sz="1800" dirty="0">
              <a:effectLst/>
              <a:latin typeface="Open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OpenSans"/>
              </a:rPr>
              <a:t>Welcome (introduction of speakers)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79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 itself</a:t>
            </a:r>
          </a:p>
          <a:p>
            <a:endParaRPr lang="en-US" dirty="0"/>
          </a:p>
          <a:p>
            <a:r>
              <a:rPr lang="en-US" dirty="0"/>
              <a:t>Share about the Guide Book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8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use the tool</a:t>
            </a:r>
          </a:p>
          <a:p>
            <a:r>
              <a:rPr lang="en-US" dirty="0"/>
              <a:t>Background: How we kept track 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 other week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Documentation piece for students (part of the meta skills)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8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5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26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182431"/>
                </a:solidFill>
                <a:effectLst/>
                <a:latin typeface="Inter"/>
              </a:rPr>
              <a:t>This section takes the top 100 ('top' meaning most frequent) words from a particular category along with its count within the comments. Again, note that there may be duplicates depending on if the comment was repeated if it was categorized twice. I then created a function to extract nouns and verbs within that category. This can potentially be helpful if we were to see which action within each category students tended to choose.</a:t>
            </a:r>
          </a:p>
          <a:p>
            <a:endParaRPr lang="en-US" b="0" i="0" u="none" strike="noStrike" dirty="0">
              <a:solidFill>
                <a:srgbClr val="182431"/>
              </a:solidFill>
              <a:effectLst/>
              <a:latin typeface="Inter"/>
            </a:endParaRPr>
          </a:p>
          <a:p>
            <a:r>
              <a:rPr lang="en-US" b="0" i="0" u="none" strike="noStrike" dirty="0">
                <a:solidFill>
                  <a:srgbClr val="182431"/>
                </a:solidFill>
                <a:effectLst/>
                <a:latin typeface="Inter"/>
              </a:rPr>
              <a:t>Things to consider: (for manuscript or Q&amp;A)</a:t>
            </a:r>
          </a:p>
          <a:p>
            <a:r>
              <a:rPr lang="en-US" b="0" i="0" u="none" strike="noStrike" dirty="0">
                <a:solidFill>
                  <a:srgbClr val="182431"/>
                </a:solidFill>
                <a:effectLst/>
                <a:latin typeface="Inter"/>
              </a:rPr>
              <a:t>Examples of activities for each of the top categories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23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also address any comments that were “negative”. There were only TWO out of 105 or 107 </a:t>
            </a:r>
          </a:p>
          <a:p>
            <a:endParaRPr lang="en-US" dirty="0"/>
          </a:p>
          <a:p>
            <a:r>
              <a:rPr lang="en-US" dirty="0"/>
              <a:t>“In general, I do not think that the class time devoted to health and wellness has really done much. I think that the class discussions around it has been good at opening up and normalizing the discussion around mental health and having mental health and wellness as a priority at UW has definitely made the school a healthier and happier place. It’s also really great that Wednesdays are ‘cleared out’ for us to manage our mental health. On the other hand, I haven’t learned anything new in terms of coping skills, communication skills, etc. I think in terms of dealing with my own personal mental health issues, I’ve learned more from therapy, reading, etc.”</a:t>
            </a:r>
          </a:p>
          <a:p>
            <a:endParaRPr lang="en-US" dirty="0"/>
          </a:p>
          <a:p>
            <a:r>
              <a:rPr lang="en-US" dirty="0"/>
              <a:t>“I actively disliked most of the content related to health, wellness, and self-care. However, I did find myself greatly impacted by the mentor-team discussions. It was really nice having time to talk about non-pharmacy topics with my classmates. I found myself looking forward to them and feeling a lot better after them each week.”</a:t>
            </a:r>
          </a:p>
          <a:p>
            <a:endParaRPr lang="en-US" dirty="0"/>
          </a:p>
          <a:p>
            <a:r>
              <a:rPr lang="en-US" dirty="0"/>
              <a:t>Include something about feeling guilt?</a:t>
            </a:r>
          </a:p>
          <a:p>
            <a:r>
              <a:rPr lang="en-US" dirty="0"/>
              <a:t>“I felt cared for by the instructor team”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(circle back of the student)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68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(Give audience CHOICE on which one to do!) Role modeling giving choice -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32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QR code is link to the WBLL Guidebook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82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Sharing student profiles/stories to establish need for supporting student well-being (imagine a student you’ve worked with…)</a:t>
            </a:r>
          </a:p>
          <a:p>
            <a:endParaRPr lang="en-US" dirty="0"/>
          </a:p>
          <a:p>
            <a:r>
              <a:rPr lang="en-US" dirty="0"/>
              <a:t>- Running start, high achieving start student (feels guilty to take time for self vs. study), 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to do well and therefore need to prioritize study over everything 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Sense of obligation to family to do well in school</a:t>
            </a:r>
          </a:p>
          <a:p>
            <a:pPr marL="171450" indent="-171450">
              <a:buFontTx/>
              <a:buChar char="-"/>
            </a:pPr>
            <a:r>
              <a:rPr lang="en-US" dirty="0"/>
              <a:t>Out of state/international students (lack of connection and community and support)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Cultural value (meeting expectations – real or perceived to make straight A’s; work vs. self car; depressed mood due to too much free time; first generation expectations and lack of guidance and help)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Students with care giving obligations (elder care, childcare, parents,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Look at end of year CPD reflections and come up with a composite student profile  (and circle back at end of presentation)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Uniqueness of PPS (allows us to know them over time)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2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OpenSans"/>
              </a:rPr>
              <a:t>Intro: objectives of session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OpenSan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dirty="0">
                <a:effectLst/>
                <a:latin typeface="OpenSans"/>
              </a:rPr>
              <a:t>Student-centered approaches: 1) giving students choice 2) giving students time during class time (for us to share)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dirty="0">
                <a:effectLst/>
                <a:latin typeface="OpenSans"/>
              </a:rPr>
              <a:t>Opportunities within a PharmD program: (for audience to consider)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Intro: </a:t>
            </a:r>
            <a:r>
              <a:rPr lang="en-US" sz="1200" dirty="0">
                <a:effectLst/>
                <a:latin typeface="OpenSans"/>
              </a:rPr>
              <a:t>overview of next 30 minutes</a:t>
            </a:r>
            <a:br>
              <a:rPr lang="en-US" sz="1200" dirty="0">
                <a:effectLst/>
                <a:latin typeface="OpenSans"/>
              </a:rPr>
            </a:b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38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OpenSans"/>
              </a:rPr>
              <a:t>• Describe the importance and challenges of supporting student well-being in health professional education [5 minutes]</a:t>
            </a:r>
            <a:br>
              <a:rPr lang="en-US" sz="1800" dirty="0">
                <a:effectLst/>
                <a:latin typeface="OpenSans"/>
              </a:rPr>
            </a:b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3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the WHAT: obstacles and barriers at your institution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Share our own challenges: as part of debrief</a:t>
            </a:r>
          </a:p>
          <a:p>
            <a:r>
              <a:rPr lang="en-US" dirty="0"/>
              <a:t>List some examples of our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9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OpenSans"/>
              </a:rPr>
              <a:t>• Our response to overcoming barriers knowing the challenges and things tried (uniform approach and delivery, perceived lack of engagement and interest)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OpenSans"/>
              </a:rPr>
              <a:t> Describe the importance and challenges of supporting student well-being in health professional education [5 minutes]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Open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OpenSans"/>
              </a:rPr>
              <a:t>Add HOW to introduce Choice Board</a:t>
            </a:r>
            <a:br>
              <a:rPr lang="en-US" sz="1800" dirty="0">
                <a:effectLst/>
                <a:latin typeface="OpenSans"/>
              </a:rPr>
            </a:b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56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curriculum (multiple years)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Within the PY1 curriculum (core courses)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How we kept track 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 other week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Documentation piece for students (part of the meta skills)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59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some demographic results (a separate slide): Background and context??? (to demonstrate good participation)</a:t>
            </a:r>
          </a:p>
          <a:p>
            <a:r>
              <a:rPr lang="en-US" dirty="0"/>
              <a:t>How many students: started with 107; 100 completed all assignments; Of those 3 students missed multiple assignments; 3 missed only 1 assignment (also 2 didn’t progress from Win -&gt; </a:t>
            </a:r>
            <a:r>
              <a:rPr lang="en-US" dirty="0" err="1"/>
              <a:t>Spr</a:t>
            </a:r>
            <a:r>
              <a:rPr lang="en-US" dirty="0"/>
              <a:t>)</a:t>
            </a:r>
          </a:p>
          <a:p>
            <a:r>
              <a:rPr lang="en-US" dirty="0"/>
              <a:t>How many entries: each student documented 5 times each quarter; total of 10 entries each + end of year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65CD4-AFE9-1945-8DAE-1A7C7E2420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99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A063B-49A9-A247-B831-CEAD0B21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5769B-1EAC-EA47-B737-A6F415AC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DC9FB-4281-1542-A943-0F6A5261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1D39-3B32-9345-8488-847C2932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3154C-61E7-9245-A7DD-E0718D3E2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72FA2-9BFD-C34C-A1B4-A6FBFDD2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C8BAC-E779-784C-A05A-A00CD826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726F-7E61-F84B-9158-03AA4D0C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11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5EECE-E19C-C744-B82D-B06D11774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022AB-5C77-CD44-B077-7EAFFB71F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6DBAA-DB16-ED48-AD9A-E68EF1FDD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02E7D-513E-CD47-953C-BFAD98BF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672CD-46B7-3A48-ACA2-D89D4775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E3C1-237F-F94F-9FBC-9F4618C79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446266-F52A-D045-9695-32466E0B6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DA198-A606-3042-9D72-ECC46D15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741B7-08C9-3440-B2A1-539EB249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2741A-E134-B245-8999-A8B43FFC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0F21-41FD-D945-98DF-B69A8538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6BDB8-5068-3242-9912-5360C3687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AC6CD-4578-E24F-9496-D716B0B0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494F1-E4CB-BA47-87D5-B9AB1DDD2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BE060-89F6-844F-88DF-DA150B08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2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1C98-6262-6841-B93C-6778F43F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95623-3B1D-0E4F-BE0F-FACC2614C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B770D-FC76-C54A-8294-F7D1CC0A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10B80-0BFC-DF4E-B910-52446E38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A5AB1-76C6-EC48-BB5B-E685A5B4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7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EEA9-ABA1-9243-81E2-03434438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E0F2E-6247-8244-BD3C-B5DBC46D6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F9CA0-CE81-094B-8D60-15A84EB8E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6A689-521F-F04B-81B9-4B68D907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2711A-309C-A04E-85B8-3B67D5797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6B446-B84E-534D-863B-C07DB4EC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9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3CD3D-58C1-C94B-A6BF-5EA56D1C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2EB1-2014-F54F-BC27-C5A9373F9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D5374-BE2F-C142-95A3-224CC402F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E8E9D-0048-414C-968B-5E61E712E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5C50A-709B-804F-984D-A420E8909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665BE-8C9A-174F-987B-4688C142A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63B26-9E4F-5349-8E84-A54E1CCA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543B16-A906-9F44-B681-A76C8DAA8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5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2844-C88A-1C43-A055-A73802A9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7FB07A-7BFC-7144-BB6C-037CBD0C4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35EA7-EB1B-E74B-ACA5-F9D382DC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BFC7B-2D30-2E4C-83C9-1F80E839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2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2839-8F29-D042-985D-BF36D8E0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56234-BB94-0B4A-AE6E-66F3221CA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F044E5-C466-C140-B58F-8A0665FF6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63634-1E6B-0E49-B678-E35AD9C6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5BC45-E642-0948-99F6-C0C39A3F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13C98-CDA6-3544-B8D3-3D0EFDEC3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407D-45D8-714A-834F-296703AE0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8E08A2-DEF4-084C-BDFD-06FA2B2B9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DF031-920C-1A40-9084-6D8191B4A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244DE-168C-D049-8DAB-EC94C0EBF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4B586-B72A-7C4C-BF71-C6337C64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275A0-C3B5-B843-8617-25B07159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37167D9-CF9B-8E46-9A72-46A3BDA1AE9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69931-11E9-ED42-8917-AB2DEE59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947A0-95CB-E547-82A7-B6E4FE09F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EE8D-3692-5644-8D71-E35C78055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17650-B52C-AB4B-B490-7011DAD4B26B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8A2AD-CF72-9A43-8C88-7123B8008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54AF4-9ED8-2648-874F-167FC1997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F00E6-88B4-924C-A6B7-A4E431695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1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mailto:jenchang@uw.edu" TargetMode="External"/><Relationship Id="rId4" Type="http://schemas.openxmlformats.org/officeDocument/2006/relationships/hyperlink" Target="mailto:laam@uw.ed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AAC9-21D4-9446-9D69-D312E3B828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sz="4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0A36B-419D-F04B-943D-7ED85E2937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DB0DC58E-2C1D-FB4B-9BC6-D1F9B129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74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5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F43E-5CF9-DA1A-8883-A10E0F3F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Background:</a:t>
            </a:r>
            <a:br>
              <a:rPr lang="en-US" b="1" dirty="0"/>
            </a:br>
            <a:r>
              <a:rPr lang="en-US" sz="3600" b="1" dirty="0"/>
              <a:t>Health &amp; Wellness Thread Across the Quarters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EC18B1F-EA72-6F5D-8C17-21A998D747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20603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7A05D2-1866-A87F-C86A-B192894A5B36}"/>
              </a:ext>
            </a:extLst>
          </p:cNvPr>
          <p:cNvSpPr txBox="1"/>
          <p:nvPr/>
        </p:nvSpPr>
        <p:spPr>
          <a:xfrm>
            <a:off x="1073593" y="6335198"/>
            <a:ext cx="4334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CPD: Continuing Professional Development</a:t>
            </a:r>
          </a:p>
          <a:p>
            <a:r>
              <a:rPr lang="en-US" sz="1200" dirty="0"/>
              <a:t>CB: Choice Board</a:t>
            </a:r>
          </a:p>
        </p:txBody>
      </p:sp>
    </p:spTree>
    <p:extLst>
      <p:ext uri="{BB962C8B-B14F-4D97-AF65-F5344CB8AC3E}">
        <p14:creationId xmlns:p14="http://schemas.microsoft.com/office/powerpoint/2010/main" val="1012288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4B76-92B3-014B-9E04-EDD291F5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0214"/>
            <a:ext cx="10515600" cy="6707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Choice Board</a:t>
            </a:r>
            <a:r>
              <a:rPr lang="en-US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: Student-centered well-being tool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F373F-2EA9-8B70-A973-E260459BA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445"/>
          <a:stretch/>
        </p:blipFill>
        <p:spPr>
          <a:xfrm>
            <a:off x="1037270" y="900954"/>
            <a:ext cx="9720770" cy="5453501"/>
          </a:xfrm>
        </p:spPr>
      </p:pic>
    </p:spTree>
    <p:extLst>
      <p:ext uri="{BB962C8B-B14F-4D97-AF65-F5344CB8AC3E}">
        <p14:creationId xmlns:p14="http://schemas.microsoft.com/office/powerpoint/2010/main" val="209439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22DD94-11F6-3954-1839-BDA1DA1C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3048000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Choice Board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D62673-0856-AEF5-BFE5-9B652194F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3806" y="640080"/>
            <a:ext cx="6375791" cy="557881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D55B145-8E6B-406A-A82B-0A4CCE05DF6E}"/>
              </a:ext>
            </a:extLst>
          </p:cNvPr>
          <p:cNvSpPr txBox="1">
            <a:spLocks/>
          </p:cNvSpPr>
          <p:nvPr/>
        </p:nvSpPr>
        <p:spPr>
          <a:xfrm>
            <a:off x="838200" y="3400426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Choice Board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E3C91-319D-8217-C1F7-8A59C1F27A98}"/>
              </a:ext>
            </a:extLst>
          </p:cNvPr>
          <p:cNvSpPr txBox="1"/>
          <p:nvPr/>
        </p:nvSpPr>
        <p:spPr>
          <a:xfrm>
            <a:off x="484094" y="3644818"/>
            <a:ext cx="37651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choose their self care activity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Complete during reserved class time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Document completion of self care activity in LMS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Building a well-being habit &amp; routine (20 min every other week)</a:t>
            </a:r>
          </a:p>
        </p:txBody>
      </p:sp>
    </p:spTree>
    <p:extLst>
      <p:ext uri="{BB962C8B-B14F-4D97-AF65-F5344CB8AC3E}">
        <p14:creationId xmlns:p14="http://schemas.microsoft.com/office/powerpoint/2010/main" val="311746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22DD94-11F6-3954-1839-BDA1DA1C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174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Student Participation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D55B145-8E6B-406A-A82B-0A4CCE05DF6E}"/>
              </a:ext>
            </a:extLst>
          </p:cNvPr>
          <p:cNvSpPr txBox="1">
            <a:spLocks/>
          </p:cNvSpPr>
          <p:nvPr/>
        </p:nvSpPr>
        <p:spPr>
          <a:xfrm>
            <a:off x="838200" y="3400426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Choice Board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E3C91-319D-8217-C1F7-8A59C1F27A98}"/>
              </a:ext>
            </a:extLst>
          </p:cNvPr>
          <p:cNvSpPr txBox="1"/>
          <p:nvPr/>
        </p:nvSpPr>
        <p:spPr>
          <a:xfrm>
            <a:off x="304800" y="3591029"/>
            <a:ext cx="43209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participated in self care activities in WINTER and SPRING (2022)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 care documentation categorized by activity type (per Choice Board)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activity types: Environmental, community, physical and 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Financial well-being: Not ever chosen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C2228-C638-7AC9-26AD-CCDA00BB2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97" t="15524" r="30009" b="13537"/>
          <a:stretch/>
        </p:blipFill>
        <p:spPr>
          <a:xfrm>
            <a:off x="4681684" y="1483158"/>
            <a:ext cx="4572000" cy="42157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64D4A-9BD3-1E1C-D2F8-04A95BF43F48}"/>
              </a:ext>
            </a:extLst>
          </p:cNvPr>
          <p:cNvSpPr txBox="1"/>
          <p:nvPr/>
        </p:nvSpPr>
        <p:spPr>
          <a:xfrm>
            <a:off x="4857008" y="712519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All Year Category Frequencies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D65C0-8293-3A00-BBEB-69C48C7D5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008" y="1700213"/>
            <a:ext cx="2144609" cy="234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9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28E4CA-1D9C-6E91-09FE-240BDE77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082178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Detailed analysis by quarter: WIN (Week 1_2)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C5B255-186B-650A-09D0-4A172D567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 Care Activities By Type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0C4DEE-B194-59DB-73C9-E900F333F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Sentiment Analysis (Mean score)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642717-D0FC-E32B-4E7D-A68C83A12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34" r="15369"/>
          <a:stretch/>
        </p:blipFill>
        <p:spPr>
          <a:xfrm>
            <a:off x="6503780" y="2505075"/>
            <a:ext cx="5588254" cy="3888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DE62B4-C408-BCF5-4401-87CAD46DB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54" t="18233" r="31340" b="11545"/>
          <a:stretch/>
        </p:blipFill>
        <p:spPr>
          <a:xfrm>
            <a:off x="99966" y="3119237"/>
            <a:ext cx="3728852" cy="3417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BF80DB-2000-2359-A423-E9E7A3FA0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188" y="3104620"/>
            <a:ext cx="1990870" cy="2322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9C56-6A82-8F50-00C7-8C7A59B973B6}"/>
              </a:ext>
            </a:extLst>
          </p:cNvPr>
          <p:cNvSpPr/>
          <p:nvPr/>
        </p:nvSpPr>
        <p:spPr>
          <a:xfrm>
            <a:off x="11530013" y="2505075"/>
            <a:ext cx="562021" cy="1415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0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FC6B-BC5E-1D15-6F5A-5232623F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77671" cy="1600200"/>
          </a:xfrm>
        </p:spPr>
        <p:txBody>
          <a:bodyPr>
            <a:normAutofit/>
          </a:bodyPr>
          <a:lstStyle/>
          <a:p>
            <a:r>
              <a:rPr lang="en-US" b="1" dirty="0"/>
              <a:t>Analysis of student documentation by quarter: WIN (Week 1_2)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66598-1186-FEF4-429E-B8B3D0D0C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1015" y="2538974"/>
            <a:ext cx="3932237" cy="38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Most common activities in the PHYSICAL category 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115E339-BC62-14D2-CB78-7EBF62F3C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5387383"/>
              </p:ext>
            </p:extLst>
          </p:nvPr>
        </p:nvGraphicFramePr>
        <p:xfrm>
          <a:off x="5501250" y="1272988"/>
          <a:ext cx="6203856" cy="4479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141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98C6-21CD-B02D-F79D-FBB115CA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20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End of Year CPD: Student Self Reflections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3FE3CA17-9A30-CC38-0ECF-6A1526E33C6E}"/>
              </a:ext>
            </a:extLst>
          </p:cNvPr>
          <p:cNvSpPr/>
          <p:nvPr/>
        </p:nvSpPr>
        <p:spPr>
          <a:xfrm>
            <a:off x="271277" y="1304416"/>
            <a:ext cx="4439266" cy="2138516"/>
          </a:xfrm>
          <a:prstGeom prst="wedgeRoundRectCallou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A8D6C-26EE-6303-A9DF-01D7DF465658}"/>
              </a:ext>
            </a:extLst>
          </p:cNvPr>
          <p:cNvSpPr txBox="1"/>
          <p:nvPr/>
        </p:nvSpPr>
        <p:spPr>
          <a:xfrm>
            <a:off x="431052" y="1283924"/>
            <a:ext cx="42622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/>
              <a:t>This has been a </a:t>
            </a:r>
            <a:r>
              <a:rPr lang="en-US" sz="2000" b="1" dirty="0">
                <a:solidFill>
                  <a:schemeClr val="accent2"/>
                </a:solidFill>
              </a:rPr>
              <a:t>lifeline</a:t>
            </a:r>
            <a:r>
              <a:rPr lang="en-US" sz="2000" b="1" dirty="0">
                <a:solidFill>
                  <a:srgbClr val="FF40FF"/>
                </a:solidFill>
              </a:rPr>
              <a:t> </a:t>
            </a:r>
            <a:r>
              <a:rPr lang="en-US" sz="2000" dirty="0"/>
              <a:t>because I always felt like I was wasting time if I walked away from my computer. I have realized that every time I hang out with my friends or ride the peloton, I come back very </a:t>
            </a:r>
            <a:r>
              <a:rPr lang="en-US" sz="2000" b="1" dirty="0">
                <a:solidFill>
                  <a:schemeClr val="accent2"/>
                </a:solidFill>
              </a:rPr>
              <a:t>fresh</a:t>
            </a:r>
            <a:r>
              <a:rPr lang="en-US" sz="2000" dirty="0"/>
              <a:t> on my computer and actually more </a:t>
            </a:r>
            <a:r>
              <a:rPr lang="en-US" sz="2000" b="1" dirty="0">
                <a:solidFill>
                  <a:schemeClr val="accent2"/>
                </a:solidFill>
              </a:rPr>
              <a:t>productive</a:t>
            </a:r>
            <a:r>
              <a:rPr lang="en-US" sz="2000" dirty="0"/>
              <a:t>.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859239C-4471-5E31-01AA-73AA5A55A231}"/>
              </a:ext>
            </a:extLst>
          </p:cNvPr>
          <p:cNvSpPr/>
          <p:nvPr/>
        </p:nvSpPr>
        <p:spPr>
          <a:xfrm>
            <a:off x="4896467" y="1344101"/>
            <a:ext cx="7153855" cy="1924243"/>
          </a:xfrm>
          <a:prstGeom prst="wedgeRoundRectCallout">
            <a:avLst>
              <a:gd name="adj1" fmla="val -17535"/>
              <a:gd name="adj2" fmla="val 50236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10F91-6045-12F4-63A4-71A64766C1BB}"/>
              </a:ext>
            </a:extLst>
          </p:cNvPr>
          <p:cNvSpPr txBox="1"/>
          <p:nvPr/>
        </p:nvSpPr>
        <p:spPr>
          <a:xfrm>
            <a:off x="5038145" y="1329352"/>
            <a:ext cx="71538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This time dedicated to self-care helped me think about self-care in a </a:t>
            </a:r>
            <a:r>
              <a:rPr lang="en-US" sz="2000" b="1">
                <a:solidFill>
                  <a:schemeClr val="accent2"/>
                </a:solidFill>
              </a:rPr>
              <a:t>different perspective</a:t>
            </a:r>
            <a:r>
              <a:rPr lang="en-US" sz="2000"/>
              <a:t>. I hope to incorporate self-care as a </a:t>
            </a:r>
            <a:r>
              <a:rPr lang="en-US" sz="2000" b="1">
                <a:solidFill>
                  <a:schemeClr val="accent2"/>
                </a:solidFill>
              </a:rPr>
              <a:t>scheduled necessity </a:t>
            </a:r>
            <a:r>
              <a:rPr lang="en-US" sz="2000"/>
              <a:t>rather than a last-ditch effort to preserve some sanity. I hope to view self-care as </a:t>
            </a:r>
            <a:r>
              <a:rPr lang="en-US" sz="2000" b="1">
                <a:solidFill>
                  <a:schemeClr val="accent2"/>
                </a:solidFill>
              </a:rPr>
              <a:t>fuel</a:t>
            </a:r>
            <a:r>
              <a:rPr lang="en-US" sz="2000"/>
              <a:t> to take care of myself so that I am fully invigorated to accomplish my goals rather than a pitstop when I’m only running low.</a:t>
            </a:r>
            <a:endParaRPr lang="en-US" sz="2000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79467593-AFB8-F98B-2CC0-931792562E31}"/>
              </a:ext>
            </a:extLst>
          </p:cNvPr>
          <p:cNvSpPr/>
          <p:nvPr/>
        </p:nvSpPr>
        <p:spPr>
          <a:xfrm>
            <a:off x="141678" y="3768533"/>
            <a:ext cx="3796141" cy="2724342"/>
          </a:xfrm>
          <a:prstGeom prst="wedgeRoundRectCallou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C41BD-85CD-5916-952D-CFDDDB8DE885}"/>
              </a:ext>
            </a:extLst>
          </p:cNvPr>
          <p:cNvSpPr txBox="1"/>
          <p:nvPr/>
        </p:nvSpPr>
        <p:spPr>
          <a:xfrm>
            <a:off x="342561" y="3815888"/>
            <a:ext cx="3595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 was very appreciative that the</a:t>
            </a:r>
            <a:r>
              <a:rPr lang="en-US" sz="2000" b="1" dirty="0">
                <a:solidFill>
                  <a:srgbClr val="FF40FF"/>
                </a:solidFill>
              </a:rPr>
              <a:t> </a:t>
            </a:r>
            <a:r>
              <a:rPr lang="en-US" sz="2000" b="1" dirty="0">
                <a:solidFill>
                  <a:schemeClr val="accent2"/>
                </a:solidFill>
              </a:rPr>
              <a:t>time to do the activity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b="1" dirty="0">
                <a:solidFill>
                  <a:schemeClr val="accent2"/>
                </a:solidFill>
              </a:rPr>
              <a:t>was built into class time</a:t>
            </a:r>
            <a:r>
              <a:rPr lang="en-US" sz="2000" dirty="0">
                <a:solidFill>
                  <a:schemeClr val="accent2"/>
                </a:solidFill>
              </a:rPr>
              <a:t>. </a:t>
            </a:r>
            <a:r>
              <a:rPr lang="en-US" sz="2000" dirty="0"/>
              <a:t>In this way, it wasn’t really an option to claim that we didn’t have time for self care. </a:t>
            </a:r>
            <a:r>
              <a:rPr lang="en-US" sz="2000" b="1" dirty="0">
                <a:solidFill>
                  <a:schemeClr val="accent2"/>
                </a:solidFill>
              </a:rPr>
              <a:t>Checking in with myself </a:t>
            </a:r>
            <a:r>
              <a:rPr lang="en-US" sz="2000" dirty="0"/>
              <a:t>to see how I was taking care of myself always felt nice. 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1826EC42-FC30-71DC-1D01-78DD14E6E212}"/>
              </a:ext>
            </a:extLst>
          </p:cNvPr>
          <p:cNvSpPr/>
          <p:nvPr/>
        </p:nvSpPr>
        <p:spPr>
          <a:xfrm>
            <a:off x="4138702" y="4495155"/>
            <a:ext cx="6966833" cy="1699168"/>
          </a:xfrm>
          <a:prstGeom prst="wedgeRoundRectCallout">
            <a:avLst>
              <a:gd name="adj1" fmla="val -19461"/>
              <a:gd name="adj2" fmla="val 71950"/>
              <a:gd name="adj3" fmla="val 166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D20213AC-955F-78E6-A0CD-1B065A70D3E2}"/>
              </a:ext>
            </a:extLst>
          </p:cNvPr>
          <p:cNvSpPr/>
          <p:nvPr/>
        </p:nvSpPr>
        <p:spPr>
          <a:xfrm>
            <a:off x="4693337" y="3399520"/>
            <a:ext cx="7356986" cy="1015663"/>
          </a:xfrm>
          <a:prstGeom prst="wedgeRoundRectCallout">
            <a:avLst>
              <a:gd name="adj1" fmla="val -20432"/>
              <a:gd name="adj2" fmla="val 50883"/>
              <a:gd name="adj3" fmla="val 1666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EE48C1-5407-1257-BF6A-C209A8CB4184}"/>
              </a:ext>
            </a:extLst>
          </p:cNvPr>
          <p:cNvSpPr txBox="1"/>
          <p:nvPr/>
        </p:nvSpPr>
        <p:spPr>
          <a:xfrm>
            <a:off x="5011107" y="3446582"/>
            <a:ext cx="68383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 always wanted to </a:t>
            </a:r>
            <a:r>
              <a:rPr lang="en-US" sz="2000" b="1" dirty="0">
                <a:solidFill>
                  <a:schemeClr val="accent2"/>
                </a:solidFill>
              </a:rPr>
              <a:t>try something new </a:t>
            </a:r>
            <a:r>
              <a:rPr lang="en-US" sz="2000" dirty="0"/>
              <a:t>so I could document the following week, it is </a:t>
            </a:r>
            <a:r>
              <a:rPr lang="en-US" sz="2000" b="1" dirty="0">
                <a:solidFill>
                  <a:schemeClr val="accent2"/>
                </a:solidFill>
              </a:rPr>
              <a:t>refreshing</a:t>
            </a:r>
            <a:r>
              <a:rPr lang="en-US" sz="2000" dirty="0"/>
              <a:t>, and it gives you new energy to start your day or week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07F275-2449-66AB-2BD7-F297FF484FE9}"/>
              </a:ext>
            </a:extLst>
          </p:cNvPr>
          <p:cNvSpPr txBox="1"/>
          <p:nvPr/>
        </p:nvSpPr>
        <p:spPr>
          <a:xfrm>
            <a:off x="4246412" y="4511456"/>
            <a:ext cx="6966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such a </a:t>
            </a:r>
            <a:r>
              <a:rPr lang="en-US" b="1" dirty="0">
                <a:solidFill>
                  <a:schemeClr val="accent2"/>
                </a:solidFill>
              </a:rPr>
              <a:t>therapeutic</a:t>
            </a:r>
            <a:r>
              <a:rPr lang="en-US" b="1" dirty="0">
                <a:solidFill>
                  <a:srgbClr val="FF40FF"/>
                </a:solidFill>
              </a:rPr>
              <a:t> </a:t>
            </a:r>
            <a:r>
              <a:rPr lang="en-US" dirty="0"/>
              <a:t>way for me to calm my mind down a bit in a chaotic and busy life. I’m deeply grateful for this activity because I have a </a:t>
            </a:r>
            <a:r>
              <a:rPr lang="en-US" b="1" dirty="0">
                <a:solidFill>
                  <a:schemeClr val="accent2"/>
                </a:solidFill>
              </a:rPr>
              <a:t>time to understand myself more</a:t>
            </a:r>
            <a:r>
              <a:rPr lang="en-US" b="1" dirty="0">
                <a:solidFill>
                  <a:srgbClr val="FF40FF"/>
                </a:solidFill>
              </a:rPr>
              <a:t>. </a:t>
            </a:r>
            <a:r>
              <a:rPr lang="en-US" dirty="0"/>
              <a:t>Sometimes putting my thoughts into words helps me to clear my mind out and clarity comes back. </a:t>
            </a:r>
            <a:r>
              <a:rPr lang="en-US" sz="2000" b="1" dirty="0">
                <a:solidFill>
                  <a:schemeClr val="accent2"/>
                </a:solidFill>
              </a:rPr>
              <a:t>Keeping those words and reading them will help remind me of who I am.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2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One lit bulb amounst many unlit bulbs">
            <a:extLst>
              <a:ext uri="{FF2B5EF4-FFF2-40B4-BE49-F238E27FC236}">
                <a16:creationId xmlns:a16="http://schemas.microsoft.com/office/drawing/2014/main" id="{C22425A1-5570-3891-79E6-F3D4DA669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46" r="-2" b="14509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20" name="Picture 19" descr="Lightbulb off with illuminated background">
            <a:extLst>
              <a:ext uri="{FF2B5EF4-FFF2-40B4-BE49-F238E27FC236}">
                <a16:creationId xmlns:a16="http://schemas.microsoft.com/office/drawing/2014/main" id="{DDD5A0C5-9D39-4F7E-7A2E-7BC91ED4E1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91" r="-2" b="24535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9" name="Freeform: Shape 58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777AC-A4F6-5D45-D432-65A071800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993014"/>
            <a:ext cx="5639277" cy="1110106"/>
          </a:xfrm>
        </p:spPr>
        <p:txBody>
          <a:bodyPr>
            <a:noAutofit/>
          </a:bodyPr>
          <a:lstStyle/>
          <a:p>
            <a:r>
              <a:rPr lang="en-US" sz="4000" dirty="0"/>
              <a:t>Active Learning Activity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C30AEC6-2BC5-72B4-B93E-E53078EAD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5263196" cy="36643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are some opportunities for integration of student-centered well-being practices in your program? </a:t>
            </a: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can you incorporate ‘choice’ in supporting student-centered well-being?</a:t>
            </a: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5723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AA18A3CB-126A-B392-8C09-4E9E19BC4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94" b="-1"/>
          <a:stretch/>
        </p:blipFill>
        <p:spPr>
          <a:xfrm>
            <a:off x="3242693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69568-6FAC-A547-13DB-DFDF130B9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/>
              <a:t>Questions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1923-00D9-B6D1-48DF-ABD035332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Leigh Ann Mike: </a:t>
            </a:r>
            <a:r>
              <a:rPr lang="en-US" sz="1700" dirty="0">
                <a:hlinkClick r:id="rId4"/>
              </a:rPr>
              <a:t>laam@uw.edu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Jennifer Chang: </a:t>
            </a:r>
            <a:r>
              <a:rPr lang="en-US" sz="1700" dirty="0">
                <a:hlinkClick r:id="rId5"/>
              </a:rPr>
              <a:t>jenchang@uw.edu</a:t>
            </a: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805DA-1B2B-6892-6774-C84421119FD0}"/>
              </a:ext>
            </a:extLst>
          </p:cNvPr>
          <p:cNvSpPr txBox="1"/>
          <p:nvPr/>
        </p:nvSpPr>
        <p:spPr>
          <a:xfrm>
            <a:off x="7897728" y="699247"/>
            <a:ext cx="3856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Acknowledgements:</a:t>
            </a:r>
          </a:p>
          <a:p>
            <a:endParaRPr lang="en-US" dirty="0"/>
          </a:p>
          <a:p>
            <a:r>
              <a:rPr lang="en-US" dirty="0"/>
              <a:t>PY1 Team members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Claudia Choi, PharmD, BCCCP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Jennie Do, PharmD, BCPS</a:t>
            </a:r>
          </a:p>
          <a:p>
            <a:endParaRPr lang="en-US" dirty="0"/>
          </a:p>
          <a:p>
            <a:r>
              <a:rPr lang="en-US" dirty="0"/>
              <a:t>Alex Tu for skills-based support</a:t>
            </a:r>
          </a:p>
          <a:p>
            <a:r>
              <a:rPr lang="en-US" dirty="0"/>
              <a:t>Bella Chang for data analysis support</a:t>
            </a:r>
          </a:p>
        </p:txBody>
      </p:sp>
      <p:pic>
        <p:nvPicPr>
          <p:cNvPr id="7" name="Picture 6" descr="A qr code with a dinosaur&#10;&#10;Description automatically generated">
            <a:extLst>
              <a:ext uri="{FF2B5EF4-FFF2-40B4-BE49-F238E27FC236}">
                <a16:creationId xmlns:a16="http://schemas.microsoft.com/office/drawing/2014/main" id="{C7DA2046-4FB0-A85D-E373-00C5BDF91C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51" t="26732" r="14486" b="26502"/>
          <a:stretch/>
        </p:blipFill>
        <p:spPr>
          <a:xfrm>
            <a:off x="428244" y="4039429"/>
            <a:ext cx="2177920" cy="2280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83298-5B10-D205-A659-D7DB83C6C128}"/>
              </a:ext>
            </a:extLst>
          </p:cNvPr>
          <p:cNvSpPr txBox="1"/>
          <p:nvPr/>
        </p:nvSpPr>
        <p:spPr>
          <a:xfrm>
            <a:off x="371094" y="6320195"/>
            <a:ext cx="26508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Link to UW WBLL Guidebook website</a:t>
            </a:r>
          </a:p>
        </p:txBody>
      </p:sp>
    </p:spTree>
    <p:extLst>
      <p:ext uri="{BB962C8B-B14F-4D97-AF65-F5344CB8AC3E}">
        <p14:creationId xmlns:p14="http://schemas.microsoft.com/office/powerpoint/2010/main" val="320678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EB57-D8C9-6540-BFAC-BF1186509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40240" cy="304468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3377B5"/>
                </a:solidFill>
                <a:effectLst/>
                <a:latin typeface="+mn-lt"/>
              </a:rPr>
              <a:t>Engaging Students in Meaningful </a:t>
            </a:r>
            <a:r>
              <a:rPr lang="en-US" sz="5400" b="1" dirty="0">
                <a:solidFill>
                  <a:srgbClr val="3377B5"/>
                </a:solidFill>
                <a:latin typeface="+mn-lt"/>
              </a:rPr>
              <a:t>W</a:t>
            </a:r>
            <a:r>
              <a:rPr lang="en-US" sz="5400" b="1" dirty="0">
                <a:solidFill>
                  <a:srgbClr val="3377B5"/>
                </a:solidFill>
                <a:effectLst/>
                <a:latin typeface="+mn-lt"/>
              </a:rPr>
              <a:t>ell-being </a:t>
            </a:r>
            <a:r>
              <a:rPr lang="en-US" sz="5400" b="1" dirty="0">
                <a:solidFill>
                  <a:srgbClr val="3377B5"/>
                </a:solidFill>
                <a:latin typeface="+mn-lt"/>
              </a:rPr>
              <a:t>P</a:t>
            </a:r>
            <a:r>
              <a:rPr lang="en-US" sz="5400" b="1" dirty="0">
                <a:solidFill>
                  <a:srgbClr val="3377B5"/>
                </a:solidFill>
                <a:effectLst/>
                <a:latin typeface="+mn-lt"/>
              </a:rPr>
              <a:t>ractices: </a:t>
            </a:r>
            <a:br>
              <a:rPr lang="en-US" sz="5400" b="1" dirty="0">
                <a:solidFill>
                  <a:srgbClr val="3377B5"/>
                </a:solidFill>
                <a:effectLst/>
                <a:latin typeface="+mn-lt"/>
              </a:rPr>
            </a:br>
            <a:br>
              <a:rPr lang="en-US" sz="2800" b="1" dirty="0">
                <a:solidFill>
                  <a:srgbClr val="3377B5"/>
                </a:solidFill>
                <a:effectLst/>
                <a:latin typeface="+mn-lt"/>
              </a:rPr>
            </a:br>
            <a:r>
              <a:rPr lang="en-US" sz="5400" b="1" dirty="0">
                <a:solidFill>
                  <a:srgbClr val="3377B5"/>
                </a:solidFill>
                <a:effectLst/>
                <a:latin typeface="+mn-lt"/>
              </a:rPr>
              <a:t>Giving Them a Choice </a:t>
            </a:r>
            <a:endParaRPr lang="en-US" sz="54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A2E29-CC83-9548-A2E4-39FC599A0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54751"/>
            <a:ext cx="9322191" cy="1655762"/>
          </a:xfrm>
        </p:spPr>
        <p:txBody>
          <a:bodyPr/>
          <a:lstStyle/>
          <a:p>
            <a:r>
              <a:rPr lang="en-US" sz="3200" b="1" dirty="0">
                <a:effectLst/>
              </a:rPr>
              <a:t>Leigh Ann Mike, PharmD, BCPS, BCGP</a:t>
            </a:r>
          </a:p>
          <a:p>
            <a:r>
              <a:rPr lang="en-US" sz="3200" b="1" dirty="0"/>
              <a:t>Jennifer Chang, PharmD, BCPS</a:t>
            </a:r>
            <a:r>
              <a:rPr lang="en-US" sz="3200" b="1" dirty="0">
                <a:effectLst/>
              </a:rPr>
              <a:t> </a:t>
            </a:r>
            <a:endParaRPr lang="en-US" sz="32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48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33153B-B5AF-E1D6-9246-48CBBE84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31" y="643466"/>
            <a:ext cx="7211737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7D2379-DD1B-D2CF-3180-7017E9538B31}"/>
              </a:ext>
            </a:extLst>
          </p:cNvPr>
          <p:cNvSpPr txBox="1"/>
          <p:nvPr/>
        </p:nvSpPr>
        <p:spPr>
          <a:xfrm>
            <a:off x="2604654" y="6214533"/>
            <a:ext cx="32558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ID 182155655© Natalia </a:t>
            </a:r>
            <a:r>
              <a:rPr lang="en-US" sz="1100" dirty="0" err="1"/>
              <a:t>Varlamova</a:t>
            </a:r>
            <a:r>
              <a:rPr lang="en-US" sz="1100" dirty="0"/>
              <a:t> Dreamstime.com</a:t>
            </a:r>
          </a:p>
        </p:txBody>
      </p:sp>
    </p:spTree>
    <p:extLst>
      <p:ext uri="{BB962C8B-B14F-4D97-AF65-F5344CB8AC3E}">
        <p14:creationId xmlns:p14="http://schemas.microsoft.com/office/powerpoint/2010/main" val="418260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4B76-92B3-014B-9E04-EDD291F5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A2C7-4463-A649-97DE-0DC86B617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52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ea typeface="Verdana" panose="020B0604030504040204" pitchFamily="34" charset="0"/>
                <a:cs typeface="Verdana" panose="020B0604030504040204" pitchFamily="34" charset="0"/>
              </a:rPr>
              <a:t>At the completion of this activity, participants will be able to:</a:t>
            </a:r>
          </a:p>
          <a:p>
            <a:pPr marL="0" indent="0">
              <a:buNone/>
            </a:pPr>
            <a:endParaRPr lang="en-US" sz="32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ea typeface="Verdana" panose="020B0604030504040204" pitchFamily="34" charset="0"/>
                <a:cs typeface="Verdana" panose="020B0604030504040204" pitchFamily="34" charset="0"/>
              </a:rPr>
              <a:t>Describe at least two student-centered approaches for designing meaningful well-being practices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ea typeface="Verdana" panose="020B0604030504040204" pitchFamily="34" charset="0"/>
                <a:cs typeface="Verdana" panose="020B0604030504040204" pitchFamily="34" charset="0"/>
              </a:rPr>
              <a:t>Identify two opportunities for supporting student-centered well-being practices within the PharmD program at your institution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799F1-5FAE-A8D8-9DF7-F648CCBFDDB0}"/>
              </a:ext>
            </a:extLst>
          </p:cNvPr>
          <p:cNvSpPr txBox="1"/>
          <p:nvPr/>
        </p:nvSpPr>
        <p:spPr>
          <a:xfrm>
            <a:off x="534572" y="6105372"/>
            <a:ext cx="74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16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69AA-C4D4-C439-2DFF-F2493BAA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04893-8AAC-D625-0C62-969124E1A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Introduction</a:t>
            </a:r>
          </a:p>
          <a:p>
            <a:r>
              <a:rPr lang="en-US" sz="3200" dirty="0"/>
              <a:t>Student-centered well-being tool </a:t>
            </a:r>
          </a:p>
          <a:p>
            <a:r>
              <a:rPr lang="en-US" sz="3200" dirty="0"/>
              <a:t>Active learning activity</a:t>
            </a:r>
          </a:p>
          <a:p>
            <a:r>
              <a:rPr lang="en-US" sz="3200" dirty="0"/>
              <a:t>Q &amp;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0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4B76-92B3-014B-9E04-EDD291F5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Student Well-being in Health Professional Education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00B641-7DA3-D083-33CA-DF6853BC5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765880"/>
              </p:ext>
            </p:extLst>
          </p:nvPr>
        </p:nvGraphicFramePr>
        <p:xfrm>
          <a:off x="1354015" y="1728422"/>
          <a:ext cx="9999785" cy="425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255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666BD-11F7-CF46-273A-D7A90956C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870072" cy="1956841"/>
          </a:xfrm>
        </p:spPr>
        <p:txBody>
          <a:bodyPr anchor="b">
            <a:normAutofit/>
          </a:bodyPr>
          <a:lstStyle/>
          <a:p>
            <a:r>
              <a:rPr lang="en-US" sz="4000" dirty="0"/>
              <a:t>Active Learning Poll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A1F0D-90C5-50C5-FAEE-A348E48B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3200" dirty="0"/>
              <a:t>WHAT are some obstacles and barriers you are experiencing in supporting student well-being at your institution?</a:t>
            </a:r>
          </a:p>
        </p:txBody>
      </p:sp>
      <p:pic>
        <p:nvPicPr>
          <p:cNvPr id="24" name="Picture 15" descr="Abstract blurred public library with bookshelves">
            <a:extLst>
              <a:ext uri="{FF2B5EF4-FFF2-40B4-BE49-F238E27FC236}">
                <a16:creationId xmlns:a16="http://schemas.microsoft.com/office/drawing/2014/main" id="{D499B735-634C-1264-E177-CBB83FBD1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4" r="2769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752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4B76-92B3-014B-9E04-EDD291F5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Student Well-being in Health Professional Education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00B641-7DA3-D083-33CA-DF6853BC5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89704"/>
              </p:ext>
            </p:extLst>
          </p:nvPr>
        </p:nvGraphicFramePr>
        <p:xfrm>
          <a:off x="1354015" y="1728422"/>
          <a:ext cx="9999785" cy="425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622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22DD94-11F6-3954-1839-BDA1DA1C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3048000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Choice Board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D55B145-8E6B-406A-A82B-0A4CCE05DF6E}"/>
              </a:ext>
            </a:extLst>
          </p:cNvPr>
          <p:cNvSpPr txBox="1">
            <a:spLocks/>
          </p:cNvSpPr>
          <p:nvPr/>
        </p:nvSpPr>
        <p:spPr>
          <a:xfrm>
            <a:off x="838200" y="3400426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Choice Board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E3C91-319D-8217-C1F7-8A59C1F27A98}"/>
              </a:ext>
            </a:extLst>
          </p:cNvPr>
          <p:cNvSpPr txBox="1"/>
          <p:nvPr/>
        </p:nvSpPr>
        <p:spPr>
          <a:xfrm>
            <a:off x="484094" y="3644818"/>
            <a:ext cx="4119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Introduced and integrated as part of a </a:t>
            </a:r>
            <a:r>
              <a:rPr lang="en-US" b="1" dirty="0"/>
              <a:t>PY1 core course series focused on practice</a:t>
            </a:r>
            <a:r>
              <a:rPr lang="en-US" dirty="0"/>
              <a:t> (Wednesdays in Practice ‘WIP’)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Students rotate between on- and off-campus learning experience EVERY OTHER WEEK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Health and well-being thread is part of the course series focus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Choice Board is an integral and consistent component of the thread (reserved class time for self-care)</a:t>
            </a:r>
          </a:p>
        </p:txBody>
      </p:sp>
      <p:pic>
        <p:nvPicPr>
          <p:cNvPr id="5" name="Char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17E08F-8225-9043-813A-BBA8F7A93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3377" y="970218"/>
            <a:ext cx="7494890" cy="43513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DBC6365-F915-A713-FB66-EBBDB826E382}"/>
              </a:ext>
            </a:extLst>
          </p:cNvPr>
          <p:cNvSpPr/>
          <p:nvPr/>
        </p:nvSpPr>
        <p:spPr>
          <a:xfrm>
            <a:off x="5643946" y="2349867"/>
            <a:ext cx="4894729" cy="758227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67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4286</TotalTime>
  <Words>1643</Words>
  <Application>Microsoft Macintosh PowerPoint</Application>
  <PresentationFormat>Widescreen</PresentationFormat>
  <Paragraphs>181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Inter</vt:lpstr>
      <vt:lpstr>OpenSans</vt:lpstr>
      <vt:lpstr>Verdana</vt:lpstr>
      <vt:lpstr>Wingdings</vt:lpstr>
      <vt:lpstr>Office Theme</vt:lpstr>
      <vt:lpstr>PowerPoint Presentation</vt:lpstr>
      <vt:lpstr>Engaging Students in Meaningful Well-being Practices:   Giving Them a Choice </vt:lpstr>
      <vt:lpstr>PowerPoint Presentation</vt:lpstr>
      <vt:lpstr>Learning Objectives</vt:lpstr>
      <vt:lpstr>Overview</vt:lpstr>
      <vt:lpstr>Student Well-being in Health Professional Education</vt:lpstr>
      <vt:lpstr>Active Learning Poll</vt:lpstr>
      <vt:lpstr>Student Well-being in Health Professional Education</vt:lpstr>
      <vt:lpstr>Choice Board</vt:lpstr>
      <vt:lpstr>Background: Health &amp; Wellness Thread Across the Quarters</vt:lpstr>
      <vt:lpstr>Choice Board: Student-centered well-being tool</vt:lpstr>
      <vt:lpstr>Choice Board</vt:lpstr>
      <vt:lpstr>Student Participation</vt:lpstr>
      <vt:lpstr>Detailed analysis by quarter: WIN (Week 1_2)</vt:lpstr>
      <vt:lpstr>Analysis of student documentation by quarter: WIN (Week 1_2)</vt:lpstr>
      <vt:lpstr>End of Year CPD: Student Self Reflections</vt:lpstr>
      <vt:lpstr>Active Learning Activity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Tricia Ekenstam Gordon</dc:creator>
  <cp:lastModifiedBy>Jennifer Chang</cp:lastModifiedBy>
  <cp:revision>50</cp:revision>
  <dcterms:created xsi:type="dcterms:W3CDTF">2022-04-04T04:22:04Z</dcterms:created>
  <dcterms:modified xsi:type="dcterms:W3CDTF">2023-06-28T19:22:23Z</dcterms:modified>
</cp:coreProperties>
</file>